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73" r:id="rId3"/>
    <p:sldId id="386" r:id="rId4"/>
    <p:sldId id="402" r:id="rId5"/>
    <p:sldId id="403" r:id="rId6"/>
    <p:sldId id="404" r:id="rId7"/>
    <p:sldId id="414" r:id="rId8"/>
    <p:sldId id="469" r:id="rId9"/>
    <p:sldId id="470" r:id="rId10"/>
    <p:sldId id="419" r:id="rId11"/>
    <p:sldId id="471" r:id="rId12"/>
    <p:sldId id="421" r:id="rId13"/>
    <p:sldId id="456" r:id="rId14"/>
    <p:sldId id="458" r:id="rId15"/>
    <p:sldId id="460" r:id="rId16"/>
    <p:sldId id="422" r:id="rId17"/>
    <p:sldId id="432" r:id="rId18"/>
    <p:sldId id="433" r:id="rId19"/>
    <p:sldId id="474" r:id="rId20"/>
    <p:sldId id="424" r:id="rId21"/>
    <p:sldId id="461" r:id="rId22"/>
    <p:sldId id="425" r:id="rId23"/>
    <p:sldId id="462" r:id="rId24"/>
    <p:sldId id="426" r:id="rId25"/>
    <p:sldId id="427" r:id="rId26"/>
    <p:sldId id="428" r:id="rId27"/>
    <p:sldId id="429" r:id="rId28"/>
    <p:sldId id="464" r:id="rId29"/>
    <p:sldId id="430" r:id="rId30"/>
    <p:sldId id="463" r:id="rId31"/>
    <p:sldId id="450" r:id="rId32"/>
    <p:sldId id="435" r:id="rId33"/>
    <p:sldId id="442" r:id="rId34"/>
    <p:sldId id="441" r:id="rId35"/>
    <p:sldId id="444" r:id="rId36"/>
    <p:sldId id="447" r:id="rId37"/>
    <p:sldId id="443" r:id="rId38"/>
    <p:sldId id="472" r:id="rId39"/>
    <p:sldId id="451" r:id="rId40"/>
    <p:sldId id="449" r:id="rId41"/>
    <p:sldId id="453" r:id="rId42"/>
    <p:sldId id="454" r:id="rId43"/>
    <p:sldId id="455" r:id="rId44"/>
    <p:sldId id="473" r:id="rId45"/>
    <p:sldId id="374" r:id="rId46"/>
    <p:sldId id="381" r:id="rId47"/>
    <p:sldId id="388" r:id="rId48"/>
    <p:sldId id="389" r:id="rId49"/>
    <p:sldId id="392" r:id="rId50"/>
    <p:sldId id="383" r:id="rId51"/>
    <p:sldId id="467" r:id="rId52"/>
    <p:sldId id="396" r:id="rId53"/>
    <p:sldId id="391" r:id="rId54"/>
    <p:sldId id="37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3D5"/>
    <a:srgbClr val="5796CC"/>
    <a:srgbClr val="DFDFDD"/>
    <a:srgbClr val="D9EBB1"/>
    <a:srgbClr val="B7DDC8"/>
    <a:srgbClr val="FFFFFF"/>
    <a:srgbClr val="385D8A"/>
    <a:srgbClr val="B9CDE5"/>
    <a:srgbClr val="F68426"/>
    <a:srgbClr val="02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FB900-9F3B-4683-8B77-563ED64B5605}" v="80" dt="2022-12-21T13:53:23.968"/>
    <p1510:client id="{87E681E7-41A8-42A6-89D2-9B405360BAC5}" v="3" dt="2022-12-21T14:32:09.306"/>
    <p1510:client id="{95360F5B-BF36-4D9F-A11D-536162487AB4}" v="12" dt="2022-12-21T07:02:34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80730" autoAdjust="0"/>
  </p:normalViewPr>
  <p:slideViewPr>
    <p:cSldViewPr>
      <p:cViewPr>
        <p:scale>
          <a:sx n="75" d="100"/>
          <a:sy n="75" d="100"/>
        </p:scale>
        <p:origin x="324" y="3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 Daheng" userId="40f47af77092ccff" providerId="LiveId" clId="{87E681E7-41A8-42A6-89D2-9B405360BAC5}"/>
    <pc:docChg chg="undo custSel addSld delSld modSld sldOrd">
      <pc:chgData name="Yin Daheng" userId="40f47af77092ccff" providerId="LiveId" clId="{87E681E7-41A8-42A6-89D2-9B405360BAC5}" dt="2022-12-21T14:47:04.460" v="118" actId="47"/>
      <pc:docMkLst>
        <pc:docMk/>
      </pc:docMkLst>
      <pc:sldChg chg="add del">
        <pc:chgData name="Yin Daheng" userId="40f47af77092ccff" providerId="LiveId" clId="{87E681E7-41A8-42A6-89D2-9B405360BAC5}" dt="2022-12-21T14:44:19.589" v="109" actId="47"/>
        <pc:sldMkLst>
          <pc:docMk/>
          <pc:sldMk cId="1026017812" sldId="372"/>
        </pc:sldMkLst>
      </pc:sldChg>
      <pc:sldChg chg="add del">
        <pc:chgData name="Yin Daheng" userId="40f47af77092ccff" providerId="LiveId" clId="{87E681E7-41A8-42A6-89D2-9B405360BAC5}" dt="2022-12-21T14:44:20.136" v="110" actId="47"/>
        <pc:sldMkLst>
          <pc:docMk/>
          <pc:sldMk cId="1410521099" sldId="374"/>
        </pc:sldMkLst>
      </pc:sldChg>
      <pc:sldChg chg="add del">
        <pc:chgData name="Yin Daheng" userId="40f47af77092ccff" providerId="LiveId" clId="{87E681E7-41A8-42A6-89D2-9B405360BAC5}" dt="2022-12-21T14:45:13.948" v="115" actId="47"/>
        <pc:sldMkLst>
          <pc:docMk/>
          <pc:sldMk cId="2062090651" sldId="381"/>
        </pc:sldMkLst>
      </pc:sldChg>
      <pc:sldChg chg="add del">
        <pc:chgData name="Yin Daheng" userId="40f47af77092ccff" providerId="LiveId" clId="{87E681E7-41A8-42A6-89D2-9B405360BAC5}" dt="2022-12-21T14:44:20.136" v="110" actId="47"/>
        <pc:sldMkLst>
          <pc:docMk/>
          <pc:sldMk cId="3462300699" sldId="383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2434101934" sldId="384"/>
        </pc:sldMkLst>
      </pc:sldChg>
      <pc:sldChg chg="add del">
        <pc:chgData name="Yin Daheng" userId="40f47af77092ccff" providerId="LiveId" clId="{87E681E7-41A8-42A6-89D2-9B405360BAC5}" dt="2022-12-21T14:44:25.602" v="111" actId="47"/>
        <pc:sldMkLst>
          <pc:docMk/>
          <pc:sldMk cId="376016955" sldId="387"/>
        </pc:sldMkLst>
      </pc:sldChg>
      <pc:sldChg chg="add del">
        <pc:chgData name="Yin Daheng" userId="40f47af77092ccff" providerId="LiveId" clId="{87E681E7-41A8-42A6-89D2-9B405360BAC5}" dt="2022-12-21T14:45:13.948" v="115" actId="47"/>
        <pc:sldMkLst>
          <pc:docMk/>
          <pc:sldMk cId="570673200" sldId="388"/>
        </pc:sldMkLst>
      </pc:sldChg>
      <pc:sldChg chg="add del">
        <pc:chgData name="Yin Daheng" userId="40f47af77092ccff" providerId="LiveId" clId="{87E681E7-41A8-42A6-89D2-9B405360BAC5}" dt="2022-12-21T14:45:13.948" v="115" actId="47"/>
        <pc:sldMkLst>
          <pc:docMk/>
          <pc:sldMk cId="2411142794" sldId="389"/>
        </pc:sldMkLst>
      </pc:sldChg>
      <pc:sldChg chg="add del">
        <pc:chgData name="Yin Daheng" userId="40f47af77092ccff" providerId="LiveId" clId="{87E681E7-41A8-42A6-89D2-9B405360BAC5}" dt="2022-12-21T14:44:20.136" v="110" actId="47"/>
        <pc:sldMkLst>
          <pc:docMk/>
          <pc:sldMk cId="2491945171" sldId="391"/>
        </pc:sldMkLst>
      </pc:sldChg>
      <pc:sldChg chg="add del">
        <pc:chgData name="Yin Daheng" userId="40f47af77092ccff" providerId="LiveId" clId="{87E681E7-41A8-42A6-89D2-9B405360BAC5}" dt="2022-12-21T14:45:13.948" v="115" actId="47"/>
        <pc:sldMkLst>
          <pc:docMk/>
          <pc:sldMk cId="1526037340" sldId="392"/>
        </pc:sldMkLst>
      </pc:sldChg>
      <pc:sldChg chg="add del">
        <pc:chgData name="Yin Daheng" userId="40f47af77092ccff" providerId="LiveId" clId="{87E681E7-41A8-42A6-89D2-9B405360BAC5}" dt="2022-12-21T14:44:25.602" v="111" actId="47"/>
        <pc:sldMkLst>
          <pc:docMk/>
          <pc:sldMk cId="59827021" sldId="393"/>
        </pc:sldMkLst>
      </pc:sldChg>
      <pc:sldChg chg="add del">
        <pc:chgData name="Yin Daheng" userId="40f47af77092ccff" providerId="LiveId" clId="{87E681E7-41A8-42A6-89D2-9B405360BAC5}" dt="2022-12-21T14:46:36.207" v="117" actId="47"/>
        <pc:sldMkLst>
          <pc:docMk/>
          <pc:sldMk cId="1649900750" sldId="394"/>
        </pc:sldMkLst>
      </pc:sldChg>
      <pc:sldChg chg="add del">
        <pc:chgData name="Yin Daheng" userId="40f47af77092ccff" providerId="LiveId" clId="{87E681E7-41A8-42A6-89D2-9B405360BAC5}" dt="2022-12-21T14:46:36.207" v="117" actId="47"/>
        <pc:sldMkLst>
          <pc:docMk/>
          <pc:sldMk cId="3930130679" sldId="395"/>
        </pc:sldMkLst>
      </pc:sldChg>
      <pc:sldChg chg="add del">
        <pc:chgData name="Yin Daheng" userId="40f47af77092ccff" providerId="LiveId" clId="{87E681E7-41A8-42A6-89D2-9B405360BAC5}" dt="2022-12-21T14:44:20.136" v="110" actId="47"/>
        <pc:sldMkLst>
          <pc:docMk/>
          <pc:sldMk cId="3605888605" sldId="396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3638037215" sldId="397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4112194574" sldId="398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1319546531" sldId="399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3366487740" sldId="400"/>
        </pc:sldMkLst>
      </pc:sldChg>
      <pc:sldChg chg="add del">
        <pc:chgData name="Yin Daheng" userId="40f47af77092ccff" providerId="LiveId" clId="{87E681E7-41A8-42A6-89D2-9B405360BAC5}" dt="2022-12-21T14:46:10.374" v="116" actId="47"/>
        <pc:sldMkLst>
          <pc:docMk/>
          <pc:sldMk cId="1609492630" sldId="401"/>
        </pc:sldMkLst>
      </pc:sldChg>
      <pc:sldChg chg="add del ord">
        <pc:chgData name="Yin Daheng" userId="40f47af77092ccff" providerId="LiveId" clId="{87E681E7-41A8-42A6-89D2-9B405360BAC5}" dt="2022-12-21T14:44:25.602" v="111" actId="47"/>
        <pc:sldMkLst>
          <pc:docMk/>
          <pc:sldMk cId="2220163145" sldId="420"/>
        </pc:sldMkLst>
      </pc:sldChg>
      <pc:sldChg chg="add del ord">
        <pc:chgData name="Yin Daheng" userId="40f47af77092ccff" providerId="LiveId" clId="{87E681E7-41A8-42A6-89D2-9B405360BAC5}" dt="2022-12-21T14:44:25.602" v="111" actId="47"/>
        <pc:sldMkLst>
          <pc:docMk/>
          <pc:sldMk cId="2285626892" sldId="423"/>
        </pc:sldMkLst>
      </pc:sldChg>
      <pc:sldChg chg="modSp mod">
        <pc:chgData name="Yin Daheng" userId="40f47af77092ccff" providerId="LiveId" clId="{87E681E7-41A8-42A6-89D2-9B405360BAC5}" dt="2022-12-21T14:36:57.455" v="106" actId="113"/>
        <pc:sldMkLst>
          <pc:docMk/>
          <pc:sldMk cId="2992962461" sldId="426"/>
        </pc:sldMkLst>
        <pc:spChg chg="mod">
          <ac:chgData name="Yin Daheng" userId="40f47af77092ccff" providerId="LiveId" clId="{87E681E7-41A8-42A6-89D2-9B405360BAC5}" dt="2022-12-21T14:36:57.455" v="106" actId="113"/>
          <ac:spMkLst>
            <pc:docMk/>
            <pc:sldMk cId="2992962461" sldId="426"/>
            <ac:spMk id="3" creationId="{6CA1378B-9791-4E1A-A34E-1C87A9C432A5}"/>
          </ac:spMkLst>
        </pc:spChg>
      </pc:sldChg>
      <pc:sldChg chg="modSp mod">
        <pc:chgData name="Yin Daheng" userId="40f47af77092ccff" providerId="LiveId" clId="{87E681E7-41A8-42A6-89D2-9B405360BAC5}" dt="2022-12-21T14:21:33.015" v="1" actId="113"/>
        <pc:sldMkLst>
          <pc:docMk/>
          <pc:sldMk cId="2298298533" sldId="460"/>
        </pc:sldMkLst>
        <pc:spChg chg="mod">
          <ac:chgData name="Yin Daheng" userId="40f47af77092ccff" providerId="LiveId" clId="{87E681E7-41A8-42A6-89D2-9B405360BAC5}" dt="2022-12-21T14:21:33.015" v="1" actId="113"/>
          <ac:spMkLst>
            <pc:docMk/>
            <pc:sldMk cId="2298298533" sldId="460"/>
            <ac:spMk id="3" creationId="{434FFEBB-3A06-4546-B73B-20CA2B2CFBA6}"/>
          </ac:spMkLst>
        </pc:spChg>
      </pc:sldChg>
      <pc:sldChg chg="add del">
        <pc:chgData name="Yin Daheng" userId="40f47af77092ccff" providerId="LiveId" clId="{87E681E7-41A8-42A6-89D2-9B405360BAC5}" dt="2022-12-21T14:47:04.460" v="118" actId="47"/>
        <pc:sldMkLst>
          <pc:docMk/>
          <pc:sldMk cId="1723072328" sldId="465"/>
        </pc:sldMkLst>
      </pc:sldChg>
      <pc:sldChg chg="add del">
        <pc:chgData name="Yin Daheng" userId="40f47af77092ccff" providerId="LiveId" clId="{87E681E7-41A8-42A6-89D2-9B405360BAC5}" dt="2022-12-21T14:47:04.460" v="118" actId="47"/>
        <pc:sldMkLst>
          <pc:docMk/>
          <pc:sldMk cId="3213838994" sldId="466"/>
        </pc:sldMkLst>
      </pc:sldChg>
      <pc:sldChg chg="add del">
        <pc:chgData name="Yin Daheng" userId="40f47af77092ccff" providerId="LiveId" clId="{87E681E7-41A8-42A6-89D2-9B405360BAC5}" dt="2022-12-21T14:44:20.136" v="110" actId="47"/>
        <pc:sldMkLst>
          <pc:docMk/>
          <pc:sldMk cId="614540155" sldId="467"/>
        </pc:sldMkLst>
      </pc:sldChg>
      <pc:sldChg chg="addSp delSp modSp new mod ord">
        <pc:chgData name="Yin Daheng" userId="40f47af77092ccff" providerId="LiveId" clId="{87E681E7-41A8-42A6-89D2-9B405360BAC5}" dt="2022-12-21T14:34:50.792" v="102" actId="1076"/>
        <pc:sldMkLst>
          <pc:docMk/>
          <pc:sldMk cId="80705856" sldId="474"/>
        </pc:sldMkLst>
        <pc:spChg chg="mod">
          <ac:chgData name="Yin Daheng" userId="40f47af77092ccff" providerId="LiveId" clId="{87E681E7-41A8-42A6-89D2-9B405360BAC5}" dt="2022-12-21T14:29:20.017" v="11"/>
          <ac:spMkLst>
            <pc:docMk/>
            <pc:sldMk cId="80705856" sldId="474"/>
            <ac:spMk id="2" creationId="{686211EF-BE26-7B6A-C12C-B8599E13936C}"/>
          </ac:spMkLst>
        </pc:spChg>
        <pc:spChg chg="mod">
          <ac:chgData name="Yin Daheng" userId="40f47af77092ccff" providerId="LiveId" clId="{87E681E7-41A8-42A6-89D2-9B405360BAC5}" dt="2022-12-21T14:33:42.509" v="96" actId="113"/>
          <ac:spMkLst>
            <pc:docMk/>
            <pc:sldMk cId="80705856" sldId="474"/>
            <ac:spMk id="3" creationId="{C60A7411-5F9C-D987-6166-F82CC1BF0135}"/>
          </ac:spMkLst>
        </pc:spChg>
        <pc:spChg chg="add del">
          <ac:chgData name="Yin Daheng" userId="40f47af77092ccff" providerId="LiveId" clId="{87E681E7-41A8-42A6-89D2-9B405360BAC5}" dt="2022-12-21T14:31:31.367" v="61" actId="22"/>
          <ac:spMkLst>
            <pc:docMk/>
            <pc:sldMk cId="80705856" sldId="474"/>
            <ac:spMk id="8" creationId="{53419CED-6867-779A-D32C-5A85BE234636}"/>
          </ac:spMkLst>
        </pc:spChg>
        <pc:spChg chg="add mod">
          <ac:chgData name="Yin Daheng" userId="40f47af77092ccff" providerId="LiveId" clId="{87E681E7-41A8-42A6-89D2-9B405360BAC5}" dt="2022-12-21T14:34:50.792" v="102" actId="1076"/>
          <ac:spMkLst>
            <pc:docMk/>
            <pc:sldMk cId="80705856" sldId="474"/>
            <ac:spMk id="10" creationId="{4B8EAA25-B155-252F-B263-3CE3AE88F001}"/>
          </ac:spMkLst>
        </pc:spChg>
        <pc:spChg chg="add mod">
          <ac:chgData name="Yin Daheng" userId="40f47af77092ccff" providerId="LiveId" clId="{87E681E7-41A8-42A6-89D2-9B405360BAC5}" dt="2022-12-21T14:34:39.626" v="101" actId="1076"/>
          <ac:spMkLst>
            <pc:docMk/>
            <pc:sldMk cId="80705856" sldId="474"/>
            <ac:spMk id="11" creationId="{B70AE7CC-3D40-195B-17D0-D49CC15A9A20}"/>
          </ac:spMkLst>
        </pc:spChg>
        <pc:picChg chg="add mod">
          <ac:chgData name="Yin Daheng" userId="40f47af77092ccff" providerId="LiveId" clId="{87E681E7-41A8-42A6-89D2-9B405360BAC5}" dt="2022-12-21T14:32:03.646" v="67" actId="1076"/>
          <ac:picMkLst>
            <pc:docMk/>
            <pc:sldMk cId="80705856" sldId="474"/>
            <ac:picMk id="5" creationId="{F7E55935-A21D-B83A-43E2-3ECB37A042BA}"/>
          </ac:picMkLst>
        </pc:picChg>
        <pc:picChg chg="add mod">
          <ac:chgData name="Yin Daheng" userId="40f47af77092ccff" providerId="LiveId" clId="{87E681E7-41A8-42A6-89D2-9B405360BAC5}" dt="2022-12-21T14:31:58.819" v="66" actId="1076"/>
          <ac:picMkLst>
            <pc:docMk/>
            <pc:sldMk cId="80705856" sldId="474"/>
            <ac:picMk id="6" creationId="{12B7C069-8CFE-171A-EE4B-D08A2A35E388}"/>
          </ac:picMkLst>
        </pc:picChg>
      </pc:sldChg>
      <pc:sldChg chg="modSp new del mod">
        <pc:chgData name="Yin Daheng" userId="40f47af77092ccff" providerId="LiveId" clId="{87E681E7-41A8-42A6-89D2-9B405360BAC5}" dt="2022-12-21T14:25:57.862" v="7" actId="680"/>
        <pc:sldMkLst>
          <pc:docMk/>
          <pc:sldMk cId="502736161" sldId="474"/>
        </pc:sldMkLst>
        <pc:spChg chg="mod">
          <ac:chgData name="Yin Daheng" userId="40f47af77092ccff" providerId="LiveId" clId="{87E681E7-41A8-42A6-89D2-9B405360BAC5}" dt="2022-12-21T14:25:56.408" v="6"/>
          <ac:spMkLst>
            <pc:docMk/>
            <pc:sldMk cId="502736161" sldId="474"/>
            <ac:spMk id="2" creationId="{71164CCC-1E4B-CE60-536B-DDEC6AC82A1D}"/>
          </ac:spMkLst>
        </pc:spChg>
      </pc:sldChg>
      <pc:sldChg chg="new del">
        <pc:chgData name="Yin Daheng" userId="40f47af77092ccff" providerId="LiveId" clId="{87E681E7-41A8-42A6-89D2-9B405360BAC5}" dt="2022-12-21T14:25:54.866" v="5" actId="680"/>
        <pc:sldMkLst>
          <pc:docMk/>
          <pc:sldMk cId="765551960" sldId="4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5C8D-4DFB-4B1E-8249-6E9452730FDA}" type="datetimeFigureOut">
              <a:rPr lang="zh-CN" altLang="en-US" smtClean="0"/>
              <a:pPr/>
              <a:t>2022/12/21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270DA-DA27-4190-A562-701D56EFFC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morning professor, may I introduce my current research</a:t>
            </a:r>
          </a:p>
          <a:p>
            <a:r>
              <a:rPr lang="en-US" altLang="zh-CN" dirty="0"/>
              <a:t>Enabling collaborative live video super-resolution in wide-area MEC environment</a:t>
            </a:r>
          </a:p>
          <a:p>
            <a:r>
              <a:rPr lang="en-US" altLang="zh-CN" dirty="0"/>
              <a:t>It is a system research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17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what we should do is clear, that is, divide a large model into small part</a:t>
            </a:r>
          </a:p>
          <a:p>
            <a:r>
              <a:rPr lang="en-US" altLang="zh-CN" dirty="0"/>
              <a:t>And collaboratively inference</a:t>
            </a:r>
          </a:p>
          <a:p>
            <a:r>
              <a:rPr lang="en-US" altLang="zh-CN" dirty="0"/>
              <a:t>The model part is small, so that can support larger model on weaker devices</a:t>
            </a:r>
          </a:p>
          <a:p>
            <a:r>
              <a:rPr lang="en-US" altLang="zh-CN" dirty="0"/>
              <a:t>The model part is different, so that can reduce redundancy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68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physical graph it would look like this</a:t>
            </a:r>
          </a:p>
          <a:p>
            <a:r>
              <a:rPr lang="en-US" altLang="zh-CN" dirty="0"/>
              <a:t>The edge devices should perform collaboratively inference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8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here is some challenges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02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 first, how to divide model, it is obvious, model division is the first step of collaboration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10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Second, the network is dynamic, so the latency would be influenced by the bandwidth</a:t>
            </a:r>
          </a:p>
          <a:p>
            <a:r>
              <a:rPr lang="en-US" altLang="zh-CN" dirty="0"/>
              <a:t>So there should be a mechanism for latency control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59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SR-integrated decoder,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 merge high-framerate low-resolution and low-framerate high-resolution to high-framerate high-resolution</a:t>
            </a:r>
          </a:p>
          <a:p>
            <a:r>
              <a:rPr lang="en-US" altLang="zh-CN" dirty="0"/>
              <a:t>So that we can perform inference only on some of the input frames</a:t>
            </a:r>
          </a:p>
          <a:p>
            <a:r>
              <a:rPr lang="en-US" altLang="zh-CN" dirty="0"/>
              <a:t>But, there is quality decay there, so the problem is, how to keep quality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52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our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0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each challenges, we have a solution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1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is Parallel-friendly DNN architecture</a:t>
            </a:r>
          </a:p>
          <a:p>
            <a:r>
              <a:rPr lang="en-US" altLang="zh-CN" dirty="0"/>
              <a:t>So why should we invent a Parallel-friendly DNN</a:t>
            </a:r>
          </a:p>
          <a:p>
            <a:r>
              <a:rPr lang="en-US" altLang="zh-CN" dirty="0"/>
              <a:t>That is, the current DNNs are not Parallel-friendly</a:t>
            </a:r>
          </a:p>
          <a:p>
            <a:r>
              <a:rPr lang="en-US" altLang="zh-CN" dirty="0"/>
              <a:t>Here we investigated two exist methods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3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experiments, data parallel could not significantly reduce the latency and throughput</a:t>
            </a:r>
          </a:p>
          <a:p>
            <a:r>
              <a:rPr lang="en-US" altLang="zh-CN" dirty="0"/>
              <a:t>The reason is,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will introduce the background and challenge of our system,</a:t>
            </a:r>
          </a:p>
          <a:p>
            <a:r>
              <a:rPr lang="en-US" altLang="zh-CN" dirty="0"/>
              <a:t>And next I will introduce our methods and its performance</a:t>
            </a:r>
          </a:p>
          <a:p>
            <a:r>
              <a:rPr lang="en-US" altLang="zh-CN" dirty="0"/>
              <a:t>And finally, I will introduce some further research from this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5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live video streaming, data is transferred frame-by-frame</a:t>
            </a:r>
          </a:p>
          <a:p>
            <a:r>
              <a:rPr lang="en-US" altLang="zh-CN" dirty="0"/>
              <a:t>So the batch size is small, </a:t>
            </a:r>
          </a:p>
          <a:p>
            <a:r>
              <a:rPr lang="en-US" altLang="zh-CN" dirty="0"/>
              <a:t>So the model cannot fully utilize GPU cores</a:t>
            </a:r>
          </a:p>
          <a:p>
            <a:r>
              <a:rPr lang="en-US" altLang="zh-CN" dirty="0"/>
              <a:t>Reduce data size is not benefit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1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experiment, it can improve throughput</a:t>
            </a:r>
          </a:p>
          <a:p>
            <a:r>
              <a:rPr lang="en-US" altLang="zh-CN" dirty="0"/>
              <a:t>But will increase latency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162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reason is obvious</a:t>
            </a:r>
          </a:p>
          <a:p>
            <a:r>
              <a:rPr lang="en-US" altLang="zh-CN" dirty="0"/>
              <a:t>Transfer features between layers would cause additional latency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25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what we need?</a:t>
            </a:r>
          </a:p>
          <a:p>
            <a:r>
              <a:rPr lang="en-US" altLang="zh-CN" dirty="0"/>
              <a:t>For short, we need a “Parallel-friendly” neural network</a:t>
            </a:r>
          </a:p>
          <a:p>
            <a:r>
              <a:rPr lang="en-US" altLang="zh-CN" dirty="0"/>
              <a:t>That is, divide the model but has few data dependency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72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found that there is a widely used structure U-net</a:t>
            </a:r>
          </a:p>
          <a:p>
            <a:r>
              <a:rPr lang="en-US" altLang="zh-CN" dirty="0"/>
              <a:t>It is easy to achieve what we want</a:t>
            </a:r>
          </a:p>
          <a:p>
            <a:r>
              <a:rPr lang="en-US" altLang="zh-CN" dirty="0"/>
              <a:t>You see, we can expand the structure into independent branch parts</a:t>
            </a:r>
          </a:p>
          <a:p>
            <a:r>
              <a:rPr lang="en-US" altLang="zh-CN" dirty="0"/>
              <a:t>So the data dependance is only one step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03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Obviously, there are redundant layers,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 should prune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branch parts for better 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8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practice, we use this, VRT, the SOTA model for video super-resolution</a:t>
            </a:r>
          </a:p>
          <a:p>
            <a:r>
              <a:rPr lang="en-US" altLang="zh-CN" dirty="0"/>
              <a:t>It is a typical U-net</a:t>
            </a:r>
          </a:p>
          <a:p>
            <a:r>
              <a:rPr lang="en-US" altLang="zh-CN" dirty="0"/>
              <a:t>We expand this and prune it in two ways</a:t>
            </a:r>
          </a:p>
          <a:p>
            <a:r>
              <a:rPr lang="en-US" altLang="zh-CN" dirty="0"/>
              <a:t>First, replace the downscale block by a downscale layer</a:t>
            </a:r>
          </a:p>
          <a:p>
            <a:r>
              <a:rPr lang="en-US" altLang="zh-CN" dirty="0"/>
              <a:t>Second, reduce the layers in each blocks</a:t>
            </a:r>
          </a:p>
          <a:p>
            <a:r>
              <a:rPr lang="en-US" altLang="zh-CN" dirty="0"/>
              <a:t>So we have two kinds of model</a:t>
            </a:r>
          </a:p>
          <a:p>
            <a:r>
              <a:rPr lang="en-US" altLang="zh-CN" dirty="0"/>
              <a:t>We call them VRTDv2 and VRTDv3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29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8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Here, we also have a practical issue</a:t>
            </a:r>
          </a:p>
          <a:p>
            <a:r>
              <a:rPr lang="en-US" altLang="zh-CN" dirty="0"/>
              <a:t>Since the feature is huge, it must be compressed before transmit in network</a:t>
            </a:r>
          </a:p>
          <a:p>
            <a:r>
              <a:rPr lang="en-US" altLang="zh-CN" dirty="0"/>
              <a:t>We should at least compressed it to like a normal video</a:t>
            </a:r>
          </a:p>
          <a:p>
            <a:r>
              <a:rPr lang="en-US" altLang="zh-CN" dirty="0"/>
              <a:t>So we use some compression technic</a:t>
            </a:r>
          </a:p>
          <a:p>
            <a:r>
              <a:rPr lang="en-US" altLang="zh-CN" dirty="0"/>
              <a:t>We use a linear layer to reduce the channel</a:t>
            </a:r>
          </a:p>
          <a:p>
            <a:r>
              <a:rPr lang="en-US" altLang="zh-CN" dirty="0"/>
              <a:t>And quantize the data from float64 to int8</a:t>
            </a:r>
          </a:p>
          <a:p>
            <a:r>
              <a:rPr lang="en-US" altLang="zh-CN" dirty="0"/>
              <a:t>And pipe it to </a:t>
            </a:r>
            <a:r>
              <a:rPr lang="en-US" altLang="zh-CN" dirty="0" err="1"/>
              <a:t>ffmpeg</a:t>
            </a:r>
            <a:r>
              <a:rPr lang="en-US" altLang="zh-CN" dirty="0"/>
              <a:t>, and get a compressed video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91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how is the result?</a:t>
            </a:r>
          </a:p>
          <a:p>
            <a:r>
              <a:rPr lang="en-US" altLang="zh-CN" dirty="0"/>
              <a:t>Our methods achieved a better performance,</a:t>
            </a:r>
          </a:p>
          <a:p>
            <a:r>
              <a:rPr lang="en-US" altLang="zh-CN" dirty="0"/>
              <a:t>But only have a slight drop on quality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6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is live video</a:t>
            </a:r>
          </a:p>
          <a:p>
            <a:r>
              <a:rPr lang="en-US" altLang="zh-CN" dirty="0"/>
              <a:t>Live video is widely used in many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scenarios, including video conference, media, and other such as telehealth and surveillance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86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 now we made a novel model</a:t>
            </a:r>
          </a:p>
          <a:p>
            <a:r>
              <a:rPr lang="en-US" altLang="zh-CN" dirty="0"/>
              <a:t>Next is to control latency</a:t>
            </a:r>
          </a:p>
          <a:p>
            <a:r>
              <a:rPr lang="en-US" altLang="zh-CN" dirty="0"/>
              <a:t>We innovate a Distributed inference controller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47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DNN structure, the collaboration is undoubtedly the feature transmission</a:t>
            </a:r>
          </a:p>
          <a:p>
            <a:r>
              <a:rPr lang="en-US" altLang="zh-CN" dirty="0"/>
              <a:t>So the latency would be influenced by the bandwidth</a:t>
            </a:r>
          </a:p>
          <a:p>
            <a:r>
              <a:rPr lang="en-US" altLang="zh-CN" dirty="0"/>
              <a:t>The bandwidth is dynamic overtime, </a:t>
            </a:r>
          </a:p>
          <a:p>
            <a:r>
              <a:rPr lang="en-US" altLang="zh-CN" dirty="0"/>
              <a:t>so how can we control the latency?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46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Through investigation, we found that most VSR model can handle variable sequence length</a:t>
            </a:r>
          </a:p>
          <a:p>
            <a:r>
              <a:rPr lang="en-US" altLang="zh-CN" dirty="0"/>
              <a:t>This property can be used to control quality</a:t>
            </a:r>
          </a:p>
          <a:p>
            <a:r>
              <a:rPr lang="en-US" altLang="zh-CN" dirty="0"/>
              <a:t>Since smaller…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291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But how to select the throughput?</a:t>
            </a:r>
          </a:p>
          <a:p>
            <a:r>
              <a:rPr lang="en-US" altLang="zh-CN" dirty="0"/>
              <a:t>Perhaps, there is no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benchmark for us to choose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selection strategy is in next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28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See this orange 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3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the stability,</a:t>
            </a:r>
          </a:p>
          <a:p>
            <a:r>
              <a:rPr lang="en-US" altLang="zh-CN" dirty="0"/>
              <a:t>the things that impress is,</a:t>
            </a:r>
          </a:p>
          <a:p>
            <a:r>
              <a:rPr lang="en-US" altLang="zh-CN" dirty="0"/>
              <a:t>the quality drop is not much even the feature compressed from 120 to 48 and quantized from float64 to int8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91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the further research will still around the bandwidth saving and computation.</a:t>
            </a:r>
          </a:p>
          <a:p>
            <a:r>
              <a:rPr lang="en-US" altLang="zh-CN" dirty="0"/>
              <a:t>For bandwidth saving, we can try some more aggressive compression strategy,</a:t>
            </a:r>
          </a:p>
          <a:p>
            <a:r>
              <a:rPr lang="en-US" altLang="zh-CN" dirty="0"/>
              <a:t>Including here, further reduce the channel</a:t>
            </a:r>
          </a:p>
          <a:p>
            <a:r>
              <a:rPr lang="en-US" altLang="zh-CN" dirty="0"/>
              <a:t>Or here, using lossy compression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89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21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common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scenario of live video look like this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single video source up streaming the video into the datacenter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Go through the backbone network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Then datacenter down streaming the video to many audiences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 obviously, the bottleneck is here, the downstream side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8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breakthrough this bottleneck, there is what we called neural-enhanced live video or live video super-resolution,</a:t>
            </a:r>
          </a:p>
          <a:p>
            <a:r>
              <a:rPr lang="en-US" altLang="zh-CN" dirty="0"/>
              <a:t>Where deploy a neural network on audiences for super-resolution</a:t>
            </a:r>
          </a:p>
          <a:p>
            <a:r>
              <a:rPr lang="en-US" altLang="zh-CN" dirty="0"/>
              <a:t>So the downstream can send low resolution video only</a:t>
            </a:r>
          </a:p>
          <a:p>
            <a:r>
              <a:rPr lang="en-US" altLang="zh-CN" dirty="0"/>
              <a:t>So that save a lot bandwidth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7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there is some issues</a:t>
            </a:r>
          </a:p>
          <a:p>
            <a:r>
              <a:rPr lang="en-US" altLang="zh-CN" dirty="0"/>
              <a:t>For live video, we want real-time and high quality</a:t>
            </a:r>
          </a:p>
          <a:p>
            <a:r>
              <a:rPr lang="en-US" altLang="zh-CN" dirty="0"/>
              <a:t>real-time high-quality super-resolution is resource hungry, </a:t>
            </a:r>
          </a:p>
          <a:p>
            <a:r>
              <a:rPr lang="en-US" altLang="zh-CN" dirty="0"/>
              <a:t>But the end-device has limited computational resource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1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solve this, there is edge computing, that deploy the neural network on the edge devices</a:t>
            </a:r>
          </a:p>
          <a:p>
            <a:r>
              <a:rPr lang="en-US" altLang="zh-CN" dirty="0"/>
              <a:t>Edge device is more powerful than end-device</a:t>
            </a:r>
          </a:p>
          <a:p>
            <a:r>
              <a:rPr lang="en-US" altLang="zh-CN" dirty="0"/>
              <a:t>And is near end-device, so has a high bandwidth</a:t>
            </a:r>
          </a:p>
          <a:p>
            <a:r>
              <a:rPr lang="en-US" altLang="zh-CN" dirty="0"/>
              <a:t>So we want apply edge computing, like this</a:t>
            </a:r>
          </a:p>
          <a:p>
            <a:r>
              <a:rPr lang="en-US" altLang="zh-CN" dirty="0"/>
              <a:t>where edge device can receive the video, perform inference and send the result to the nearby end devices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4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edge device is heterogeneous</a:t>
            </a:r>
          </a:p>
          <a:p>
            <a:r>
              <a:rPr lang="en-US" altLang="zh-CN" dirty="0"/>
              <a:t>There is some edge can support real-time high quality</a:t>
            </a:r>
          </a:p>
          <a:p>
            <a:r>
              <a:rPr lang="en-US" altLang="zh-CN" dirty="0"/>
              <a:t>but most of the edge devices cannot support high-quality super-resolution such as </a:t>
            </a:r>
            <a:r>
              <a:rPr lang="en-US" altLang="zh-CN" dirty="0" err="1"/>
              <a:t>BasicVSR</a:t>
            </a:r>
            <a:r>
              <a:rPr lang="en-US" altLang="zh-CN" dirty="0"/>
              <a:t> or EDVR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3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 is the redundancy</a:t>
            </a:r>
          </a:p>
          <a:p>
            <a:r>
              <a:rPr lang="en-US" altLang="zh-CN" dirty="0"/>
              <a:t>Different audience watching same video in different regions</a:t>
            </a:r>
          </a:p>
          <a:p>
            <a:r>
              <a:rPr lang="en-US" altLang="zh-CN" dirty="0"/>
              <a:t>Same model deploy on all this regions but do the same calculation</a:t>
            </a:r>
          </a:p>
          <a:p>
            <a:r>
              <a:rPr lang="en-US" altLang="zh-CN" dirty="0"/>
              <a:t>This is a huge redundancy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052266"/>
            <a:ext cx="12192000" cy="1562846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>
            <a:lvl1pPr>
              <a:def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vert="horz" lIns="91440" tIns="45720" rIns="91440" bIns="45720" rtlCol="0">
            <a:normAutofit lnSpcReduction="10000"/>
          </a:bodyPr>
          <a:lstStyle>
            <a:lvl1pPr algn="ctr">
              <a:def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marL="0" lvl="0" indent="0" algn="ctr">
              <a:spcAft>
                <a:spcPts val="2400"/>
              </a:spcAft>
              <a:buNone/>
            </a:pPr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A107-5206-448E-9ECE-CAD4733EDE4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C661FD0-60DD-459F-B399-FEA4B9CFB7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355983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baseline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5BA5-3FE3-47AE-869F-24614D1BB4E4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17D2-6B44-481D-8609-06C328FF900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B062C8-8753-4729-A2AC-00E51378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7B052-6253-491A-B507-0A2011D20494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0B1FA3-89C5-42E1-BC99-5A18B6AA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72A1CF-E4C3-4C1D-9AA9-A3422C5D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FC290AC1-FD36-4F3C-A293-1435AA3E4C39}"/>
              </a:ext>
            </a:extLst>
          </p:cNvPr>
          <p:cNvSpPr txBox="1">
            <a:spLocks/>
          </p:cNvSpPr>
          <p:nvPr userDrawn="1"/>
        </p:nvSpPr>
        <p:spPr>
          <a:xfrm>
            <a:off x="0" y="2277691"/>
            <a:ext cx="12192000" cy="194384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8842466-337A-4916-8970-BB531A1FEC01}"/>
              </a:ext>
            </a:extLst>
          </p:cNvPr>
          <p:cNvSpPr txBox="1"/>
          <p:nvPr userDrawn="1"/>
        </p:nvSpPr>
        <p:spPr>
          <a:xfrm>
            <a:off x="1524000" y="2464783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感谢各位老师和同学！</a:t>
            </a:r>
          </a:p>
          <a:p>
            <a:pPr algn="ctr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请大家提出宝贵意见！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E45B8ADE-1A65-4AC9-9F73-9F3D74418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355983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32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26DC398-675C-4A24-84B3-5404C11AC76E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8" name="标题 3">
              <a:extLst>
                <a:ext uri="{FF2B5EF4-FFF2-40B4-BE49-F238E27FC236}">
                  <a16:creationId xmlns:a16="http://schemas.microsoft.com/office/drawing/2014/main" id="{1E0D3804-A6F0-4CDE-BDE3-E630549CBA6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连接符 19">
              <a:extLst>
                <a:ext uri="{FF2B5EF4-FFF2-40B4-BE49-F238E27FC236}">
                  <a16:creationId xmlns:a16="http://schemas.microsoft.com/office/drawing/2014/main" id="{B446B7E4-78F0-4194-B08A-1AC2C39958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20">
              <a:extLst>
                <a:ext uri="{FF2B5EF4-FFF2-40B4-BE49-F238E27FC236}">
                  <a16:creationId xmlns:a16="http://schemas.microsoft.com/office/drawing/2014/main" id="{B7C0A3E6-F1FF-427D-8DB1-E9791B8911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30">
              <a:extLst>
                <a:ext uri="{FF2B5EF4-FFF2-40B4-BE49-F238E27FC236}">
                  <a16:creationId xmlns:a16="http://schemas.microsoft.com/office/drawing/2014/main" id="{440505F1-F975-4EFE-9258-4A1E718E63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20800" cy="553998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lang="zh-CN" altLang="en-US" sz="3000" b="1" kern="1200" baseline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33440"/>
            <a:ext cx="10972800" cy="509272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6414-6337-4726-815C-AF754FD52E9B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5E0C48D-AF9C-41FB-812D-A72FCD6D1C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B0DD-CC30-4A0E-93E5-94220D8F192F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1">
            <a:extLst>
              <a:ext uri="{FF2B5EF4-FFF2-40B4-BE49-F238E27FC236}">
                <a16:creationId xmlns:a16="http://schemas.microsoft.com/office/drawing/2014/main" id="{793E04B5-FDFB-483D-87D3-74473A2D3BE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5" y="2439393"/>
            <a:ext cx="4672013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C8CB148A-36AE-4363-B8AC-003D8B333D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Challenge</a:t>
              </a: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0FE7E761-9C54-48A8-B9F4-F0BF23A965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2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BB013B9B-46D8-4E32-BE60-361FC3466F8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4" y="1413471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0B89F75B-0BD5-498A-8440-6CF932C23B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Background</a:t>
              </a: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17DE73F0-E8E2-4E3E-89E0-69F34F9D7C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1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C29B6974-1624-48C9-8492-E540AFB4821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5" y="3465314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9" name="AutoShape 52">
              <a:extLst>
                <a:ext uri="{FF2B5EF4-FFF2-40B4-BE49-F238E27FC236}">
                  <a16:creationId xmlns:a16="http://schemas.microsoft.com/office/drawing/2014/main" id="{2706CFA8-2DED-4A56-80E1-244A9BCA68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Methods &amp; Results</a:t>
              </a:r>
            </a:p>
          </p:txBody>
        </p:sp>
        <p:sp>
          <p:nvSpPr>
            <p:cNvPr id="20" name="AutoShape 53">
              <a:extLst>
                <a:ext uri="{FF2B5EF4-FFF2-40B4-BE49-F238E27FC236}">
                  <a16:creationId xmlns:a16="http://schemas.microsoft.com/office/drawing/2014/main" id="{A23E5FFA-34AB-4D56-93E6-07C917329D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3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F34B85AD-03A8-4911-ABBE-FD6A15991D9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4" y="4491236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2" name="AutoShape 52">
              <a:extLst>
                <a:ext uri="{FF2B5EF4-FFF2-40B4-BE49-F238E27FC236}">
                  <a16:creationId xmlns:a16="http://schemas.microsoft.com/office/drawing/2014/main" id="{E18268D5-17D4-48DB-A284-DB3DB423D5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Further Research</a:t>
              </a:r>
              <a:endParaRPr lang="zh-CN" altLang="en-US" sz="2400" b="1" baseline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AutoShape 53">
              <a:extLst>
                <a:ext uri="{FF2B5EF4-FFF2-40B4-BE49-F238E27FC236}">
                  <a16:creationId xmlns:a16="http://schemas.microsoft.com/office/drawing/2014/main" id="{7C6F9419-8460-4DF2-B720-91451E0D60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4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24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2C45-1EB9-4F45-9C90-92895A24740D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1">
            <a:extLst>
              <a:ext uri="{FF2B5EF4-FFF2-40B4-BE49-F238E27FC236}">
                <a16:creationId xmlns:a16="http://schemas.microsoft.com/office/drawing/2014/main" id="{D31DDA54-A72F-43D1-98F1-B0583ACADB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2459020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A66E6110-43E5-4556-BADE-95507F9BAB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Challenge</a:t>
              </a: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B770C7CF-A12E-43A2-900B-EE98F1CB47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2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A2156215-B432-41E2-8941-99040410731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4497779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CFEBECE4-A4D7-4217-98CB-87A6B0E49A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Further Research</a:t>
              </a: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A3F50F45-A1A1-4206-AAFC-879D81BDC5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4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BCB32D57-C933-42ED-A3AF-894F834410F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4" y="1413471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22" name="AutoShape 52">
              <a:extLst>
                <a:ext uri="{FF2B5EF4-FFF2-40B4-BE49-F238E27FC236}">
                  <a16:creationId xmlns:a16="http://schemas.microsoft.com/office/drawing/2014/main" id="{39ADD9E1-1699-4514-9109-4878CF7E25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Background</a:t>
              </a:r>
            </a:p>
          </p:txBody>
        </p:sp>
        <p:sp>
          <p:nvSpPr>
            <p:cNvPr id="23" name="AutoShape 53">
              <a:extLst>
                <a:ext uri="{FF2B5EF4-FFF2-40B4-BE49-F238E27FC236}">
                  <a16:creationId xmlns:a16="http://schemas.microsoft.com/office/drawing/2014/main" id="{A506EFD1-12C7-4F52-948E-C315F83662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1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4" name="Group 51">
            <a:extLst>
              <a:ext uri="{FF2B5EF4-FFF2-40B4-BE49-F238E27FC236}">
                <a16:creationId xmlns:a16="http://schemas.microsoft.com/office/drawing/2014/main" id="{03E87B89-29FC-4714-9D5C-8D8D060BD94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3478399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AutoShape 52">
              <a:extLst>
                <a:ext uri="{FF2B5EF4-FFF2-40B4-BE49-F238E27FC236}">
                  <a16:creationId xmlns:a16="http://schemas.microsoft.com/office/drawing/2014/main" id="{8FC92F26-2865-41EF-8F06-0357F39467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Methods &amp; Results</a:t>
              </a:r>
            </a:p>
          </p:txBody>
        </p:sp>
        <p:sp>
          <p:nvSpPr>
            <p:cNvPr id="26" name="AutoShape 53">
              <a:extLst>
                <a:ext uri="{FF2B5EF4-FFF2-40B4-BE49-F238E27FC236}">
                  <a16:creationId xmlns:a16="http://schemas.microsoft.com/office/drawing/2014/main" id="{BD059611-063C-4994-9337-5F7E123121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3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56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642-EF54-4E39-853E-179BA33438A4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1">
            <a:extLst>
              <a:ext uri="{FF2B5EF4-FFF2-40B4-BE49-F238E27FC236}">
                <a16:creationId xmlns:a16="http://schemas.microsoft.com/office/drawing/2014/main" id="{44DCB86F-F6A5-4B21-8968-EDA5B764D7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4497779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0C61D085-12BF-4DE5-AECF-22E51D4A31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Further Research</a:t>
              </a: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826344E1-E380-4470-9C9E-C3196CB7B3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4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11FAE3B4-C81A-42F0-A9E0-A90ECE46CA9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1439640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AutoShape 52">
              <a:extLst>
                <a:ext uri="{FF2B5EF4-FFF2-40B4-BE49-F238E27FC236}">
                  <a16:creationId xmlns:a16="http://schemas.microsoft.com/office/drawing/2014/main" id="{7F8D14E4-645D-423A-B964-72BC788837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Background</a:t>
              </a:r>
            </a:p>
          </p:txBody>
        </p:sp>
        <p:sp>
          <p:nvSpPr>
            <p:cNvPr id="20" name="AutoShape 53">
              <a:extLst>
                <a:ext uri="{FF2B5EF4-FFF2-40B4-BE49-F238E27FC236}">
                  <a16:creationId xmlns:a16="http://schemas.microsoft.com/office/drawing/2014/main" id="{14938367-3D5C-46BE-AAD5-CF9CDA1D33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1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F5A1B530-371C-4911-9BA5-F4E549BFD9E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3478399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2" name="AutoShape 52">
              <a:extLst>
                <a:ext uri="{FF2B5EF4-FFF2-40B4-BE49-F238E27FC236}">
                  <a16:creationId xmlns:a16="http://schemas.microsoft.com/office/drawing/2014/main" id="{7F0B3BE1-E3A5-4918-89D2-B7570F4888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Methods &amp; Results</a:t>
              </a:r>
            </a:p>
          </p:txBody>
        </p:sp>
        <p:sp>
          <p:nvSpPr>
            <p:cNvPr id="23" name="AutoShape 53">
              <a:extLst>
                <a:ext uri="{FF2B5EF4-FFF2-40B4-BE49-F238E27FC236}">
                  <a16:creationId xmlns:a16="http://schemas.microsoft.com/office/drawing/2014/main" id="{B8DABA4E-D55F-4EE5-B97A-A4EC511BED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3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4" name="Group 51">
            <a:extLst>
              <a:ext uri="{FF2B5EF4-FFF2-40B4-BE49-F238E27FC236}">
                <a16:creationId xmlns:a16="http://schemas.microsoft.com/office/drawing/2014/main" id="{15D2D33C-841C-4502-977D-22B9738ADB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9995" y="2439393"/>
            <a:ext cx="4672013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5" name="AutoShape 52">
              <a:extLst>
                <a:ext uri="{FF2B5EF4-FFF2-40B4-BE49-F238E27FC236}">
                  <a16:creationId xmlns:a16="http://schemas.microsoft.com/office/drawing/2014/main" id="{FE1E0B30-7AC4-4DCC-838F-EAF9A905A5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Challenge</a:t>
              </a:r>
            </a:p>
          </p:txBody>
        </p:sp>
        <p:sp>
          <p:nvSpPr>
            <p:cNvPr id="26" name="AutoShape 53">
              <a:extLst>
                <a:ext uri="{FF2B5EF4-FFF2-40B4-BE49-F238E27FC236}">
                  <a16:creationId xmlns:a16="http://schemas.microsoft.com/office/drawing/2014/main" id="{DBFC27B2-29AF-41E2-88CA-68C5C9B331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2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68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0F80D-2897-4AED-90DA-89BC94471EAD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1">
            <a:extLst>
              <a:ext uri="{FF2B5EF4-FFF2-40B4-BE49-F238E27FC236}">
                <a16:creationId xmlns:a16="http://schemas.microsoft.com/office/drawing/2014/main" id="{FF76F7BA-576A-4321-B99A-0BC2F1800F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2459020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6F6AFA5D-C980-48A3-9DB7-89219B533A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Challenge</a:t>
              </a: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89C7F94D-8F9C-4EC8-8501-3B3931379B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2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9163AD17-C91B-420D-8E44-ABD8AD2D553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4497779"/>
            <a:ext cx="4672012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DD459F5F-D4D4-4822-91AB-A1387D9D2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Further Research</a:t>
              </a: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2922BBCA-539D-4F15-93EE-252B97C7ECE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4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2C90CCD5-AEE7-4495-96A9-2EDE7A86FE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3478399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22" name="AutoShape 52">
              <a:extLst>
                <a:ext uri="{FF2B5EF4-FFF2-40B4-BE49-F238E27FC236}">
                  <a16:creationId xmlns:a16="http://schemas.microsoft.com/office/drawing/2014/main" id="{D1C3EBA5-B722-4509-A967-D4A6A0641F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Methods &amp; Results</a:t>
              </a:r>
            </a:p>
          </p:txBody>
        </p:sp>
        <p:sp>
          <p:nvSpPr>
            <p:cNvPr id="23" name="AutoShape 53">
              <a:extLst>
                <a:ext uri="{FF2B5EF4-FFF2-40B4-BE49-F238E27FC236}">
                  <a16:creationId xmlns:a16="http://schemas.microsoft.com/office/drawing/2014/main" id="{A0DDEF60-730D-48A3-88C2-6FDD9E6CA8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3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4" name="Group 51">
            <a:extLst>
              <a:ext uri="{FF2B5EF4-FFF2-40B4-BE49-F238E27FC236}">
                <a16:creationId xmlns:a16="http://schemas.microsoft.com/office/drawing/2014/main" id="{06C1F28E-B7AF-4B6A-A61E-79FBA77F598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1439640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AutoShape 52">
              <a:extLst>
                <a:ext uri="{FF2B5EF4-FFF2-40B4-BE49-F238E27FC236}">
                  <a16:creationId xmlns:a16="http://schemas.microsoft.com/office/drawing/2014/main" id="{FD798277-45E2-4C0F-B52C-480BB45998B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Background</a:t>
              </a:r>
            </a:p>
          </p:txBody>
        </p:sp>
        <p:sp>
          <p:nvSpPr>
            <p:cNvPr id="26" name="AutoShape 53">
              <a:extLst>
                <a:ext uri="{FF2B5EF4-FFF2-40B4-BE49-F238E27FC236}">
                  <a16:creationId xmlns:a16="http://schemas.microsoft.com/office/drawing/2014/main" id="{9A3DDBC8-85E5-472A-A2E5-BCDCC17B3C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1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64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2912D2-0DF4-4AFD-987D-E4A4BE79C44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7" name="标题 3">
              <a:extLst>
                <a:ext uri="{FF2B5EF4-FFF2-40B4-BE49-F238E27FC236}">
                  <a16:creationId xmlns:a16="http://schemas.microsoft.com/office/drawing/2014/main" id="{EE11A992-40E0-4E14-AC49-D270EDB9095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5DFC2A33-AB71-4FEB-8310-CC5635A087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7EDE707B-1815-4F6E-AE62-356B084366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503B0CE3-D7D8-4814-9D62-C1B54623C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EE1E-895D-441F-B966-DF40E42EF492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C95686F-666F-445F-A5C8-4E33A564C1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1">
            <a:extLst>
              <a:ext uri="{FF2B5EF4-FFF2-40B4-BE49-F238E27FC236}">
                <a16:creationId xmlns:a16="http://schemas.microsoft.com/office/drawing/2014/main" id="{615E0652-3E1C-43CD-9D6A-CDACF4E3ED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2459020"/>
            <a:ext cx="4672013" cy="792163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64F817C2-DD90-4E7F-A056-A08981C37C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Challenge</a:t>
              </a: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FB744C92-33E8-4199-9175-5876F47135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2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273D2BC9-6A14-4F5F-A184-28AAF1F416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7" y="3478399"/>
            <a:ext cx="4672013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1B1F4452-D015-41FE-96DB-934F8E7631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Methods &amp; Results</a:t>
              </a: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8E890630-11F6-4073-A0C5-36878DBF16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3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2366138A-0664-40B6-B074-CD25A9433E6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4497779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2" name="AutoShape 52">
              <a:extLst>
                <a:ext uri="{FF2B5EF4-FFF2-40B4-BE49-F238E27FC236}">
                  <a16:creationId xmlns:a16="http://schemas.microsoft.com/office/drawing/2014/main" id="{ED9DA7B7-9822-4226-8649-DA9B86D063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Further Research</a:t>
              </a:r>
            </a:p>
          </p:txBody>
        </p:sp>
        <p:sp>
          <p:nvSpPr>
            <p:cNvPr id="23" name="AutoShape 53">
              <a:extLst>
                <a:ext uri="{FF2B5EF4-FFF2-40B4-BE49-F238E27FC236}">
                  <a16:creationId xmlns:a16="http://schemas.microsoft.com/office/drawing/2014/main" id="{267FC172-6FB0-4198-90FD-EEBBC7A7AF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4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  <p:grpSp>
        <p:nvGrpSpPr>
          <p:cNvPr id="24" name="Group 51">
            <a:extLst>
              <a:ext uri="{FF2B5EF4-FFF2-40B4-BE49-F238E27FC236}">
                <a16:creationId xmlns:a16="http://schemas.microsoft.com/office/drawing/2014/main" id="{0E374E37-E58E-495C-B002-9071FA716E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3896" y="1439640"/>
            <a:ext cx="4672012" cy="792162"/>
            <a:chOff x="1329" y="1795"/>
            <a:chExt cx="2943" cy="49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AutoShape 52">
              <a:extLst>
                <a:ext uri="{FF2B5EF4-FFF2-40B4-BE49-F238E27FC236}">
                  <a16:creationId xmlns:a16="http://schemas.microsoft.com/office/drawing/2014/main" id="{E57B0636-04FB-4015-9A32-21C9243279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baseline="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Background</a:t>
              </a:r>
            </a:p>
          </p:txBody>
        </p:sp>
        <p:sp>
          <p:nvSpPr>
            <p:cNvPr id="26" name="AutoShape 53">
              <a:extLst>
                <a:ext uri="{FF2B5EF4-FFF2-40B4-BE49-F238E27FC236}">
                  <a16:creationId xmlns:a16="http://schemas.microsoft.com/office/drawing/2014/main" id="{BD30D848-921A-4235-8D97-5E6C3743C9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kern="0" baseline="0" dirty="0">
                  <a:solidFill>
                    <a:srgbClr val="F2F2F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微软雅黑"/>
                </a:rPr>
                <a:t>1</a:t>
              </a:r>
              <a:endParaRPr lang="zh-CN" altLang="en-US" sz="2400" b="1" kern="0" baseline="0" dirty="0">
                <a:solidFill>
                  <a:srgbClr val="F2F2F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15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B9BF0A4-17AA-4116-B463-360E9B871E6B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9" name="标题 3">
              <a:extLst>
                <a:ext uri="{FF2B5EF4-FFF2-40B4-BE49-F238E27FC236}">
                  <a16:creationId xmlns:a16="http://schemas.microsoft.com/office/drawing/2014/main" id="{4CD6A6AB-DF25-4447-AA31-6C2F889D5FB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" name="直接连接符 19">
              <a:extLst>
                <a:ext uri="{FF2B5EF4-FFF2-40B4-BE49-F238E27FC236}">
                  <a16:creationId xmlns:a16="http://schemas.microsoft.com/office/drawing/2014/main" id="{3A276ED9-4D9E-440A-A84A-84AE621A77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0">
              <a:extLst>
                <a:ext uri="{FF2B5EF4-FFF2-40B4-BE49-F238E27FC236}">
                  <a16:creationId xmlns:a16="http://schemas.microsoft.com/office/drawing/2014/main" id="{8DC851E0-C218-4FEF-871A-3065C46D640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30">
              <a:extLst>
                <a:ext uri="{FF2B5EF4-FFF2-40B4-BE49-F238E27FC236}">
                  <a16:creationId xmlns:a16="http://schemas.microsoft.com/office/drawing/2014/main" id="{C400D821-542D-4941-BD6A-B493542CA5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baseline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33440"/>
            <a:ext cx="5384800" cy="509272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33440"/>
            <a:ext cx="5384800" cy="509272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B904-AE32-472B-BED2-C1EADE43D027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0CEFF1B6-22D1-40E7-A548-D50AC7936EC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F997A75-5537-440A-81DD-40FE6869741F}"/>
              </a:ext>
            </a:extLst>
          </p:cNvPr>
          <p:cNvGrpSpPr/>
          <p:nvPr userDrawn="1"/>
        </p:nvGrpSpPr>
        <p:grpSpPr>
          <a:xfrm>
            <a:off x="0" y="-24"/>
            <a:ext cx="12192000" cy="863601"/>
            <a:chOff x="0" y="-26988"/>
            <a:chExt cx="9144000" cy="863601"/>
          </a:xfrm>
        </p:grpSpPr>
        <p:sp>
          <p:nvSpPr>
            <p:cNvPr id="11" name="标题 3">
              <a:extLst>
                <a:ext uri="{FF2B5EF4-FFF2-40B4-BE49-F238E27FC236}">
                  <a16:creationId xmlns:a16="http://schemas.microsoft.com/office/drawing/2014/main" id="{7CE531F4-6090-42D3-A92F-67A519F6D07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9">
              <a:extLst>
                <a:ext uri="{FF2B5EF4-FFF2-40B4-BE49-F238E27FC236}">
                  <a16:creationId xmlns:a16="http://schemas.microsoft.com/office/drawing/2014/main" id="{0C3A453E-A72A-4D5D-A50D-04D166C5F79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0">
              <a:extLst>
                <a:ext uri="{FF2B5EF4-FFF2-40B4-BE49-F238E27FC236}">
                  <a16:creationId xmlns:a16="http://schemas.microsoft.com/office/drawing/2014/main" id="{7AB50A70-8E93-4820-AAE5-F7D6D8ED34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30">
              <a:extLst>
                <a:ext uri="{FF2B5EF4-FFF2-40B4-BE49-F238E27FC236}">
                  <a16:creationId xmlns:a16="http://schemas.microsoft.com/office/drawing/2014/main" id="{BC8A1772-E37A-4276-BC13-2F9DFCB9E3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altLang="en-US" sz="3000" b="1" baseline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 marL="0"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033439"/>
            <a:ext cx="5386917" cy="639762"/>
          </a:xfr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673201"/>
            <a:ext cx="5386917" cy="445296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033439"/>
            <a:ext cx="5389033" cy="639762"/>
          </a:xfr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673201"/>
            <a:ext cx="5389033" cy="445296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64E9-54E8-4CC7-AAA8-BDF03F29AACB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734DFCED-5466-41FD-BA26-FBF4517502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982" r="66344" b="-982"/>
          <a:stretch/>
        </p:blipFill>
        <p:spPr bwMode="auto">
          <a:xfrm>
            <a:off x="11362267" y="48395"/>
            <a:ext cx="766762" cy="7667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2A1D-471C-4C5A-AB78-AB375F091F0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44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0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1.emf"/><Relationship Id="rId5" Type="http://schemas.openxmlformats.org/officeDocument/2006/relationships/image" Target="../media/image6.png"/><Relationship Id="rId15" Type="http://schemas.openxmlformats.org/officeDocument/2006/relationships/image" Target="../media/image17.svg"/><Relationship Id="rId10" Type="http://schemas.openxmlformats.org/officeDocument/2006/relationships/image" Target="../media/image10.emf"/><Relationship Id="rId4" Type="http://schemas.openxmlformats.org/officeDocument/2006/relationships/image" Target="../media/image13.svg"/><Relationship Id="rId9" Type="http://schemas.openxmlformats.org/officeDocument/2006/relationships/image" Target="../media/image9.jpe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5705D-0562-40CF-AA79-8A46092E9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WAEVSR: Enabling collaborative live video super-resolution</a:t>
            </a:r>
            <a:b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wide-area MEC environment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154862-09A2-43E4-8DEF-CF2C8BA2F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Summary &amp; Research Plan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Reporter: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Daheng Yin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Affiliation: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Southeast University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yindaheng98@seu.edu.cn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FC70E-E2DB-4562-B3F7-4E901B6C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58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0E62FEBC-37CA-4C40-B3AE-BFE48CD2774A}"/>
              </a:ext>
            </a:extLst>
          </p:cNvPr>
          <p:cNvGrpSpPr/>
          <p:nvPr/>
        </p:nvGrpSpPr>
        <p:grpSpPr>
          <a:xfrm>
            <a:off x="8112224" y="4382439"/>
            <a:ext cx="3456384" cy="894668"/>
            <a:chOff x="8112224" y="1395845"/>
            <a:chExt cx="3456384" cy="894668"/>
          </a:xfrm>
        </p:grpSpPr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03A0156E-71F8-4CA0-9A24-B536F09184CF}"/>
                </a:ext>
              </a:extLst>
            </p:cNvPr>
            <p:cNvCxnSpPr>
              <a:cxnSpLocks/>
              <a:stCxn id="296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F37087F2-287F-476A-94B3-5996C18A3E3C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B859FC36-8623-40C8-A5C8-F872A2A7358A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6567FB9B-1ACD-41EB-B660-8B8CAA0494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4AE7EAC8-6EFF-46F1-A073-8C280482BE60}"/>
                    </a:ext>
                  </a:extLst>
                </p:cNvPr>
                <p:cNvCxnSpPr>
                  <a:cxnSpLocks/>
                  <a:stCxn id="310" idx="6"/>
                  <a:endCxn id="312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BD6575DE-C8E5-4813-B851-1B2901D0AEEA}"/>
                    </a:ext>
                  </a:extLst>
                </p:cNvPr>
                <p:cNvCxnSpPr>
                  <a:cxnSpLocks/>
                  <a:stCxn id="310" idx="6"/>
                  <a:endCxn id="313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4FB73329-AF11-43DE-9DAD-4A42EC48C1F4}"/>
                    </a:ext>
                  </a:extLst>
                </p:cNvPr>
                <p:cNvCxnSpPr>
                  <a:cxnSpLocks/>
                  <a:stCxn id="311" idx="6"/>
                  <a:endCxn id="313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BE6C01B4-0A7D-414D-9223-682881D34575}"/>
                    </a:ext>
                  </a:extLst>
                </p:cNvPr>
                <p:cNvCxnSpPr>
                  <a:cxnSpLocks/>
                  <a:stCxn id="311" idx="6"/>
                  <a:endCxn id="314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9BFD182C-8F2F-4DD7-907F-18F086CCC524}"/>
                    </a:ext>
                  </a:extLst>
                </p:cNvPr>
                <p:cNvCxnSpPr>
                  <a:cxnSpLocks/>
                  <a:stCxn id="311" idx="6"/>
                  <a:endCxn id="312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709493C1-4ABD-4FBB-9831-54EEE592E027}"/>
                    </a:ext>
                  </a:extLst>
                </p:cNvPr>
                <p:cNvCxnSpPr>
                  <a:cxnSpLocks/>
                  <a:stCxn id="310" idx="6"/>
                  <a:endCxn id="314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0AB2BC0F-5C93-4185-A65E-8F286D601F9F}"/>
                    </a:ext>
                  </a:extLst>
                </p:cNvPr>
                <p:cNvCxnSpPr>
                  <a:cxnSpLocks/>
                  <a:stCxn id="315" idx="2"/>
                  <a:endCxn id="313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6B84BEC4-04BE-4E0E-8DD7-6A18CD2C674B}"/>
                    </a:ext>
                  </a:extLst>
                </p:cNvPr>
                <p:cNvCxnSpPr>
                  <a:cxnSpLocks/>
                  <a:stCxn id="315" idx="2"/>
                  <a:endCxn id="312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4E18FB9D-DB4D-460B-9A76-7F26B58E3173}"/>
                    </a:ext>
                  </a:extLst>
                </p:cNvPr>
                <p:cNvCxnSpPr>
                  <a:cxnSpLocks/>
                  <a:stCxn id="316" idx="2"/>
                  <a:endCxn id="313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A09C2BDE-BC05-4E3B-B480-31D24EA68EBA}"/>
                    </a:ext>
                  </a:extLst>
                </p:cNvPr>
                <p:cNvCxnSpPr>
                  <a:cxnSpLocks/>
                  <a:stCxn id="315" idx="2"/>
                  <a:endCxn id="314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8C099FF8-972A-4786-A7E5-E2DDE43FCEC1}"/>
                    </a:ext>
                  </a:extLst>
                </p:cNvPr>
                <p:cNvCxnSpPr>
                  <a:cxnSpLocks/>
                  <a:stCxn id="316" idx="2"/>
                  <a:endCxn id="314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40A541B9-66F6-4869-A50F-86D6654E87E7}"/>
                    </a:ext>
                  </a:extLst>
                </p:cNvPr>
                <p:cNvCxnSpPr>
                  <a:cxnSpLocks/>
                  <a:stCxn id="316" idx="2"/>
                  <a:endCxn id="312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椭圆 309">
                  <a:extLst>
                    <a:ext uri="{FF2B5EF4-FFF2-40B4-BE49-F238E27FC236}">
                      <a16:creationId xmlns:a16="http://schemas.microsoft.com/office/drawing/2014/main" id="{57E3F846-A34E-4CA1-A8E3-775E9228B6F0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1" name="椭圆 310">
                  <a:extLst>
                    <a:ext uri="{FF2B5EF4-FFF2-40B4-BE49-F238E27FC236}">
                      <a16:creationId xmlns:a16="http://schemas.microsoft.com/office/drawing/2014/main" id="{BF4B5526-3B0A-4C37-A4C3-20A0E9BF4A09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2A3A641C-2CEC-4191-A70C-836BE7C3EFE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3" name="椭圆 312">
                  <a:extLst>
                    <a:ext uri="{FF2B5EF4-FFF2-40B4-BE49-F238E27FC236}">
                      <a16:creationId xmlns:a16="http://schemas.microsoft.com/office/drawing/2014/main" id="{A6CC3FA7-1FB9-42FE-8D3F-AB8B92089156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F07C1872-6ADE-4AAA-8C9F-57E4C9B020B6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1911BB14-6981-4F7F-858D-DC1E879978B3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6" name="椭圆 315">
                  <a:extLst>
                    <a:ext uri="{FF2B5EF4-FFF2-40B4-BE49-F238E27FC236}">
                      <a16:creationId xmlns:a16="http://schemas.microsoft.com/office/drawing/2014/main" id="{0E58F644-2240-498D-8B53-BE3A579458C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77C54143-CB35-4AC5-A3A9-976C9BF39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D77EFD19-DA4A-4609-BF7E-D1E2E8099EE7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95" name="图形 294">
                <a:extLst>
                  <a:ext uri="{FF2B5EF4-FFF2-40B4-BE49-F238E27FC236}">
                    <a16:creationId xmlns:a16="http://schemas.microsoft.com/office/drawing/2014/main" id="{6A6C6643-C5E6-418A-A2CA-3CCE41EBD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90" name="直接箭头连接符 289">
              <a:extLst>
                <a:ext uri="{FF2B5EF4-FFF2-40B4-BE49-F238E27FC236}">
                  <a16:creationId xmlns:a16="http://schemas.microsoft.com/office/drawing/2014/main" id="{6711B4A3-5879-4A7E-BEA4-55F3853A9AAE}"/>
                </a:ext>
              </a:extLst>
            </p:cNvPr>
            <p:cNvCxnSpPr>
              <a:cxnSpLocks/>
              <a:endCxn id="296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F87664CC-C7C5-403B-9346-277BC4F1FB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CB0CC76D-F9CA-4FC0-86C3-82353F4DA297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93" name="图形 292">
                <a:extLst>
                  <a:ext uri="{FF2B5EF4-FFF2-40B4-BE49-F238E27FC236}">
                    <a16:creationId xmlns:a16="http://schemas.microsoft.com/office/drawing/2014/main" id="{5457ED89-E3C4-44CF-B183-06287B986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80582337-D2A9-4F51-9A01-71E3296F1C69}"/>
              </a:ext>
            </a:extLst>
          </p:cNvPr>
          <p:cNvGrpSpPr/>
          <p:nvPr/>
        </p:nvGrpSpPr>
        <p:grpSpPr>
          <a:xfrm>
            <a:off x="8112224" y="2888151"/>
            <a:ext cx="3456384" cy="894668"/>
            <a:chOff x="8112224" y="1395845"/>
            <a:chExt cx="3456384" cy="894668"/>
          </a:xfrm>
        </p:grpSpPr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99B165FC-D7C2-433B-8B95-3599A24586F0}"/>
                </a:ext>
              </a:extLst>
            </p:cNvPr>
            <p:cNvCxnSpPr>
              <a:cxnSpLocks/>
              <a:stCxn id="264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1A742653-CE84-40EC-BE61-BC90219968F5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7D83EFD-A0C0-4560-A99A-E366F8217C71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122421A6-12AF-442D-ACDC-42AFAF4E1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69BE9821-4561-49E1-8678-3D4F18C7EA60}"/>
                    </a:ext>
                  </a:extLst>
                </p:cNvPr>
                <p:cNvCxnSpPr>
                  <a:cxnSpLocks/>
                  <a:stCxn id="278" idx="6"/>
                  <a:endCxn id="28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AE1BB6B8-3460-4120-8876-657DC972F27A}"/>
                    </a:ext>
                  </a:extLst>
                </p:cNvPr>
                <p:cNvCxnSpPr>
                  <a:cxnSpLocks/>
                  <a:stCxn id="278" idx="6"/>
                  <a:endCxn id="28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5FF22AD4-25C0-4D6F-884B-6D4E18B07F5D}"/>
                    </a:ext>
                  </a:extLst>
                </p:cNvPr>
                <p:cNvCxnSpPr>
                  <a:cxnSpLocks/>
                  <a:stCxn id="279" idx="6"/>
                  <a:endCxn id="28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8B3DBA68-F373-4A31-A130-58E09FC84A31}"/>
                    </a:ext>
                  </a:extLst>
                </p:cNvPr>
                <p:cNvCxnSpPr>
                  <a:cxnSpLocks/>
                  <a:stCxn id="279" idx="6"/>
                  <a:endCxn id="28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4D655A1E-E1AF-4BDC-875E-063A6758DBFC}"/>
                    </a:ext>
                  </a:extLst>
                </p:cNvPr>
                <p:cNvCxnSpPr>
                  <a:cxnSpLocks/>
                  <a:stCxn id="279" idx="6"/>
                  <a:endCxn id="28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28AF6DD8-8C09-4199-B493-D03E635638EC}"/>
                    </a:ext>
                  </a:extLst>
                </p:cNvPr>
                <p:cNvCxnSpPr>
                  <a:cxnSpLocks/>
                  <a:stCxn id="278" idx="6"/>
                  <a:endCxn id="28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BE935B1D-C019-412D-BF8D-33B4F3F904C2}"/>
                    </a:ext>
                  </a:extLst>
                </p:cNvPr>
                <p:cNvCxnSpPr>
                  <a:cxnSpLocks/>
                  <a:stCxn id="283" idx="2"/>
                  <a:endCxn id="28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E73C9E9D-41C1-4B39-B1A0-DD5A8B147198}"/>
                    </a:ext>
                  </a:extLst>
                </p:cNvPr>
                <p:cNvCxnSpPr>
                  <a:cxnSpLocks/>
                  <a:stCxn id="283" idx="2"/>
                  <a:endCxn id="28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3113D146-A0C1-4CDF-ACD5-8702F34054E1}"/>
                    </a:ext>
                  </a:extLst>
                </p:cNvPr>
                <p:cNvCxnSpPr>
                  <a:cxnSpLocks/>
                  <a:stCxn id="284" idx="2"/>
                  <a:endCxn id="28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511A3239-1F72-4743-81F2-B90AFF352292}"/>
                    </a:ext>
                  </a:extLst>
                </p:cNvPr>
                <p:cNvCxnSpPr>
                  <a:cxnSpLocks/>
                  <a:stCxn id="283" idx="2"/>
                  <a:endCxn id="28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1F076B64-475C-46DC-97DA-5D7C0ACC27EE}"/>
                    </a:ext>
                  </a:extLst>
                </p:cNvPr>
                <p:cNvCxnSpPr>
                  <a:cxnSpLocks/>
                  <a:stCxn id="284" idx="2"/>
                  <a:endCxn id="28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B7A7A9A7-DC44-4125-96BE-C290B291B5B1}"/>
                    </a:ext>
                  </a:extLst>
                </p:cNvPr>
                <p:cNvCxnSpPr>
                  <a:cxnSpLocks/>
                  <a:stCxn id="284" idx="2"/>
                  <a:endCxn id="28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F608EA8D-9B4A-4483-8416-6A1C863AB7E6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79" name="椭圆 278">
                  <a:extLst>
                    <a:ext uri="{FF2B5EF4-FFF2-40B4-BE49-F238E27FC236}">
                      <a16:creationId xmlns:a16="http://schemas.microsoft.com/office/drawing/2014/main" id="{57EB3A4B-D0FF-42FC-BF71-8076058D844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0" name="椭圆 279">
                  <a:extLst>
                    <a:ext uri="{FF2B5EF4-FFF2-40B4-BE49-F238E27FC236}">
                      <a16:creationId xmlns:a16="http://schemas.microsoft.com/office/drawing/2014/main" id="{D7E8210C-E738-4497-9A67-CEC096DD7E7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AD9E103F-F693-45FA-B7E5-5F211D18A39B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2" name="椭圆 281">
                  <a:extLst>
                    <a:ext uri="{FF2B5EF4-FFF2-40B4-BE49-F238E27FC236}">
                      <a16:creationId xmlns:a16="http://schemas.microsoft.com/office/drawing/2014/main" id="{40D016AA-B17E-464F-9FAF-0F75501905E3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07B95DD2-E36E-4057-9B42-6D78BC777B0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4" name="椭圆 283">
                  <a:extLst>
                    <a:ext uri="{FF2B5EF4-FFF2-40B4-BE49-F238E27FC236}">
                      <a16:creationId xmlns:a16="http://schemas.microsoft.com/office/drawing/2014/main" id="{29258193-9C28-4B22-A1D5-C9425D94C6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6F521892-55E7-440E-BBDC-F4C49FC2CC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66D181B4-E48F-4CC9-A838-61D20C7351E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63" name="图形 262">
                <a:extLst>
                  <a:ext uri="{FF2B5EF4-FFF2-40B4-BE49-F238E27FC236}">
                    <a16:creationId xmlns:a16="http://schemas.microsoft.com/office/drawing/2014/main" id="{894588FA-EA84-4E46-AE76-A5E89AA7D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4E8075D0-AC29-4B69-A30B-2462CB91F2A5}"/>
                </a:ext>
              </a:extLst>
            </p:cNvPr>
            <p:cNvCxnSpPr>
              <a:cxnSpLocks/>
              <a:endCxn id="264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57B45FBD-28B7-4A3A-B0C1-E5A0A479E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5B8582E8-B45C-4DE7-B840-2DDC821BC23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61" name="图形 260">
                <a:extLst>
                  <a:ext uri="{FF2B5EF4-FFF2-40B4-BE49-F238E27FC236}">
                    <a16:creationId xmlns:a16="http://schemas.microsoft.com/office/drawing/2014/main" id="{02B04248-E9EE-4F7C-B0D8-6A3D3B261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9DCD99F-16A1-41CD-BE1B-24F14B36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idea: Collaborative super-resolution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A1D5-C491-414B-B514-179474DE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46EB239-3626-45EC-AB60-3118FF477301}"/>
              </a:ext>
            </a:extLst>
          </p:cNvPr>
          <p:cNvGrpSpPr/>
          <p:nvPr/>
        </p:nvGrpSpPr>
        <p:grpSpPr>
          <a:xfrm>
            <a:off x="705540" y="2673798"/>
            <a:ext cx="1349356" cy="1332000"/>
            <a:chOff x="705540" y="2673798"/>
            <a:chExt cx="1349356" cy="13320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B40D3F4-72A7-4CEE-B553-C7912C916857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102B3C3-FD6B-4E6E-8B70-CC0892B1F2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118154C9-E32D-4171-BF99-BF31E7A0B947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410B965E-47BC-46AE-A538-EB3015AB99B8}"/>
                  </a:ext>
                </a:extLst>
              </p:cNvPr>
              <p:cNvCxnSpPr>
                <a:cxnSpLocks/>
                <a:stCxn id="18" idx="6"/>
                <a:endCxn id="21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5DA8CC7A-F1EB-4A7E-AB56-1B26979B2733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D912565-2194-4D1B-856A-BFBD97E35E6D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52D1CF8-E538-4FE8-A12E-46F51C3B6398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9D47E20-A0CA-4BCB-B605-6DA2FEDB1027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8478924-F330-4C10-8995-BB5E7CB15609}"/>
                  </a:ext>
                </a:extLst>
              </p:cNvPr>
              <p:cNvCxnSpPr>
                <a:cxnSpLocks/>
                <a:stCxn id="23" idx="2"/>
                <a:endCxn id="21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65DE542-1EA2-40F8-B8EB-617A6D0520E8}"/>
                  </a:ext>
                </a:extLst>
              </p:cNvPr>
              <p:cNvCxnSpPr>
                <a:cxnSpLocks/>
                <a:stCxn id="23" idx="2"/>
                <a:endCxn id="20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CA19908-ABF1-46A6-A68A-46D4655C1E2D}"/>
                  </a:ext>
                </a:extLst>
              </p:cNvPr>
              <p:cNvCxnSpPr>
                <a:cxnSpLocks/>
                <a:stCxn id="24" idx="2"/>
                <a:endCxn id="21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3C724E8-A08D-4C76-8C23-898AD84DD1D3}"/>
                  </a:ext>
                </a:extLst>
              </p:cNvPr>
              <p:cNvCxnSpPr>
                <a:cxnSpLocks/>
                <a:stCxn id="23" idx="2"/>
                <a:endCxn id="22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D4A052C-58E9-458B-BB64-F478E4822FB1}"/>
                  </a:ext>
                </a:extLst>
              </p:cNvPr>
              <p:cNvCxnSpPr>
                <a:cxnSpLocks/>
                <a:stCxn id="24" idx="2"/>
                <a:endCxn id="22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45839098-21CF-4E33-A56C-6430D3D054C0}"/>
                  </a:ext>
                </a:extLst>
              </p:cNvPr>
              <p:cNvCxnSpPr>
                <a:cxnSpLocks/>
                <a:stCxn id="24" idx="2"/>
                <a:endCxn id="20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C33839B-11DA-4DB7-A55F-4BAC736D9C1A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56EA596-1145-42D2-B2B3-97BE075F7450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BCA7E50-FD85-48BC-9CD5-C4A7C687EB13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E384B78-3D7E-4160-8257-8899C10092C6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7129BDC-E0BA-408F-9DA4-CCF6D8313FAE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FA59092-1ADD-4C81-BEEE-D1421A2F7ED5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322E2F-31F9-45F0-9F57-1DCEC2539567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CEC084-AB7B-48B2-812B-4F308FCD1420}"/>
              </a:ext>
            </a:extLst>
          </p:cNvPr>
          <p:cNvGrpSpPr/>
          <p:nvPr/>
        </p:nvGrpSpPr>
        <p:grpSpPr>
          <a:xfrm>
            <a:off x="4269459" y="1747196"/>
            <a:ext cx="2489633" cy="3185203"/>
            <a:chOff x="4269459" y="1747196"/>
            <a:chExt cx="2489633" cy="31852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ED84577-17E5-4289-AED9-B92E32B607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9459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B2933F6-EC09-4CA5-A58C-3CCFB7F0524C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8907267-19B4-43DD-A966-6CD51396C3A2}"/>
                  </a:ext>
                </a:extLst>
              </p:cNvPr>
              <p:cNvCxnSpPr>
                <a:cxnSpLocks/>
                <a:stCxn id="41" idx="6"/>
                <a:endCxn id="44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5E53A44-8C90-4CB6-A38C-C11358CB2B04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A6B9114-C251-47F0-8D9E-20C288F6E8A6}"/>
                  </a:ext>
                </a:extLst>
              </p:cNvPr>
              <p:cNvCxnSpPr>
                <a:cxnSpLocks/>
                <a:stCxn id="42" idx="6"/>
                <a:endCxn id="45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F45A186-C067-48E5-AD94-973D728096A7}"/>
                  </a:ext>
                </a:extLst>
              </p:cNvPr>
              <p:cNvCxnSpPr>
                <a:cxnSpLocks/>
                <a:stCxn id="42" idx="6"/>
                <a:endCxn id="43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30E6FCA-76FB-415A-AAD0-151111F7CFBD}"/>
                  </a:ext>
                </a:extLst>
              </p:cNvPr>
              <p:cNvCxnSpPr>
                <a:cxnSpLocks/>
                <a:stCxn id="41" idx="6"/>
                <a:endCxn id="45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8C6A323-2752-4E28-A55C-638F605E59C6}"/>
                  </a:ext>
                </a:extLst>
              </p:cNvPr>
              <p:cNvCxnSpPr>
                <a:cxnSpLocks/>
                <a:stCxn id="46" idx="2"/>
                <a:endCxn id="44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9BC2D1C-41CF-4AEB-B6B8-A0BC653B28B5}"/>
                  </a:ext>
                </a:extLst>
              </p:cNvPr>
              <p:cNvCxnSpPr>
                <a:cxnSpLocks/>
                <a:stCxn id="46" idx="2"/>
                <a:endCxn id="43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A8637EAA-515E-42AF-B587-33BDF968665C}"/>
                  </a:ext>
                </a:extLst>
              </p:cNvPr>
              <p:cNvCxnSpPr>
                <a:cxnSpLocks/>
                <a:stCxn id="47" idx="2"/>
                <a:endCxn id="44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7AF8F5A-2CC2-4493-8B40-EAFB85F9D632}"/>
                  </a:ext>
                </a:extLst>
              </p:cNvPr>
              <p:cNvCxnSpPr>
                <a:cxnSpLocks/>
                <a:stCxn id="46" idx="2"/>
                <a:endCxn id="45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194C4CB-C2F5-418F-A73E-418951735A72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436C4AFF-EBD7-4169-9063-441DABF3EF28}"/>
                  </a:ext>
                </a:extLst>
              </p:cNvPr>
              <p:cNvCxnSpPr>
                <a:cxnSpLocks/>
                <a:stCxn id="47" idx="2"/>
                <a:endCxn id="43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01EAEAF-E00F-4F49-B44A-45D00E496B4C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0BB2F70B-DE7C-4AA9-8A29-18096D271892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BA47BB80-313F-4DD4-A578-80D77DB68B5C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9E4227A-F354-490B-8B6F-55C120409133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0BCBD00-F22C-470A-B011-78769ACB7BCB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6819219-35F0-4CA3-A90D-44BE26286894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A0BF2DC-76CA-472E-BC35-90E37DD13160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49" name="右大括号 48">
              <a:extLst>
                <a:ext uri="{FF2B5EF4-FFF2-40B4-BE49-F238E27FC236}">
                  <a16:creationId xmlns:a16="http://schemas.microsoft.com/office/drawing/2014/main" id="{980AC978-D5ED-46BA-84F6-09C991060450}"/>
                </a:ext>
              </a:extLst>
            </p:cNvPr>
            <p:cNvSpPr/>
            <p:nvPr/>
          </p:nvSpPr>
          <p:spPr>
            <a:xfrm rot="10800000">
              <a:off x="5663952" y="2102565"/>
              <a:ext cx="330004" cy="2474465"/>
            </a:xfrm>
            <a:prstGeom prst="rightBrace">
              <a:avLst>
                <a:gd name="adj1" fmla="val 69272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7835A82-F6BD-41A7-8485-C15407C20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9092" y="1747196"/>
              <a:ext cx="720000" cy="710738"/>
              <a:chOff x="2149311" y="1319753"/>
              <a:chExt cx="4273486" cy="4218494"/>
            </a:xfrm>
            <a:solidFill>
              <a:srgbClr val="D9EBB1"/>
            </a:solidFill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5047A17-C1AD-466B-971D-556382DF0C7C}"/>
                  </a:ext>
                </a:extLst>
              </p:cNvPr>
              <p:cNvCxnSpPr>
                <a:cxnSpLocks/>
                <a:stCxn id="63" idx="6"/>
                <a:endCxn id="6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A3FD782-58DD-4B7F-81C9-8EA33D0DF14C}"/>
                  </a:ext>
                </a:extLst>
              </p:cNvPr>
              <p:cNvCxnSpPr>
                <a:cxnSpLocks/>
                <a:stCxn id="63" idx="6"/>
                <a:endCxn id="6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722CD00-48B4-409F-9904-70AC738295B7}"/>
                  </a:ext>
                </a:extLst>
              </p:cNvPr>
              <p:cNvCxnSpPr>
                <a:cxnSpLocks/>
                <a:stCxn id="64" idx="6"/>
                <a:endCxn id="6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0900CB1-E1F8-4D46-92BD-A85D7F9C347A}"/>
                  </a:ext>
                </a:extLst>
              </p:cNvPr>
              <p:cNvCxnSpPr>
                <a:cxnSpLocks/>
                <a:stCxn id="64" idx="6"/>
                <a:endCxn id="6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121392E0-B32E-4640-93D9-5C69F5AB3ADD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FF2C0DD-0F18-4477-BC0D-22129A4E6B5C}"/>
                  </a:ext>
                </a:extLst>
              </p:cNvPr>
              <p:cNvCxnSpPr>
                <a:cxnSpLocks/>
                <a:stCxn id="63" idx="6"/>
                <a:endCxn id="6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FEDF5414-99BD-438F-B74F-F153875CFF2A}"/>
                  </a:ext>
                </a:extLst>
              </p:cNvPr>
              <p:cNvCxnSpPr>
                <a:cxnSpLocks/>
                <a:stCxn id="68" idx="2"/>
                <a:endCxn id="6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57A914E-00DB-4B11-BA74-B88F79595802}"/>
                  </a:ext>
                </a:extLst>
              </p:cNvPr>
              <p:cNvCxnSpPr>
                <a:cxnSpLocks/>
                <a:stCxn id="68" idx="2"/>
                <a:endCxn id="6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22E1A08-BDB5-4FF1-872A-EDCD83E9DE64}"/>
                  </a:ext>
                </a:extLst>
              </p:cNvPr>
              <p:cNvCxnSpPr>
                <a:cxnSpLocks/>
                <a:stCxn id="69" idx="2"/>
                <a:endCxn id="6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0376DD9-6BC7-4FE8-A975-7267BD45EBF1}"/>
                  </a:ext>
                </a:extLst>
              </p:cNvPr>
              <p:cNvCxnSpPr>
                <a:cxnSpLocks/>
                <a:stCxn id="68" idx="2"/>
                <a:endCxn id="6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FDE4058-9A51-4D32-8623-5CE61AD493BC}"/>
                  </a:ext>
                </a:extLst>
              </p:cNvPr>
              <p:cNvCxnSpPr>
                <a:cxnSpLocks/>
                <a:stCxn id="69" idx="2"/>
                <a:endCxn id="6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8FF263EF-5CB4-496C-9477-2E33C3884165}"/>
                  </a:ext>
                </a:extLst>
              </p:cNvPr>
              <p:cNvCxnSpPr>
                <a:cxnSpLocks/>
                <a:stCxn id="69" idx="2"/>
                <a:endCxn id="6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7C78C3F-B483-4D85-A9C9-C3D0806E6F35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DBED1F3-D122-461B-B4F7-C481D597227F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40F771D-0858-4110-BC0C-E24C17FB2B43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B46F42A-CBAF-418D-85E0-B9D0F806FCF4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82EFEB32-2CE2-4492-B174-EE3A5CD3A0AB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DBEC4B0-E9FB-42B4-8086-E9F1AE2C2F90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CCF0242-FA06-4172-B193-CFB32238FD9C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C79B6A-74CD-4618-986D-4F5792944F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0133" y="4221661"/>
              <a:ext cx="720000" cy="710738"/>
              <a:chOff x="2149311" y="1319753"/>
              <a:chExt cx="4273486" cy="4218494"/>
            </a:xfrm>
            <a:solidFill>
              <a:srgbClr val="5796CC"/>
            </a:solidFill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68097B3-9C24-4233-BAE7-EBAA4FE69660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DBD1FC7-06D9-4B94-B0B8-98CDFB7F49B3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5B9FB35B-34C7-4C5D-9C52-21C7E0516A55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A09F275-226A-44F5-AC95-C8E79D86EF4C}"/>
                  </a:ext>
                </a:extLst>
              </p:cNvPr>
              <p:cNvCxnSpPr>
                <a:cxnSpLocks/>
                <a:stCxn id="84" idx="6"/>
                <a:endCxn id="8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F33FE064-90CE-4990-81B2-FD92861FF9D1}"/>
                  </a:ext>
                </a:extLst>
              </p:cNvPr>
              <p:cNvCxnSpPr>
                <a:cxnSpLocks/>
                <a:stCxn id="84" idx="6"/>
                <a:endCxn id="8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0324064-0FFE-4C8B-8110-039AFFAB2A64}"/>
                  </a:ext>
                </a:extLst>
              </p:cNvPr>
              <p:cNvCxnSpPr>
                <a:cxnSpLocks/>
                <a:stCxn id="83" idx="6"/>
                <a:endCxn id="8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DFB0AC4A-8C7D-4FBA-ADD4-D1EE27DC7A98}"/>
                  </a:ext>
                </a:extLst>
              </p:cNvPr>
              <p:cNvCxnSpPr>
                <a:cxnSpLocks/>
                <a:stCxn id="88" idx="2"/>
                <a:endCxn id="8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96912EE1-0F4A-43BD-B38D-F11B6527EE18}"/>
                  </a:ext>
                </a:extLst>
              </p:cNvPr>
              <p:cNvCxnSpPr>
                <a:cxnSpLocks/>
                <a:stCxn id="88" idx="2"/>
                <a:endCxn id="8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5C9ACBF-57D5-4EA0-AB6A-161F615B90BC}"/>
                  </a:ext>
                </a:extLst>
              </p:cNvPr>
              <p:cNvCxnSpPr>
                <a:cxnSpLocks/>
                <a:stCxn id="89" idx="2"/>
                <a:endCxn id="8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3532C54-1542-414F-B25B-C8B706AB9E27}"/>
                  </a:ext>
                </a:extLst>
              </p:cNvPr>
              <p:cNvCxnSpPr>
                <a:cxnSpLocks/>
                <a:stCxn id="88" idx="2"/>
                <a:endCxn id="8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4E35F4BA-2C23-4313-817C-4036E7A8AD00}"/>
                  </a:ext>
                </a:extLst>
              </p:cNvPr>
              <p:cNvCxnSpPr>
                <a:cxnSpLocks/>
                <a:stCxn id="89" idx="2"/>
                <a:endCxn id="8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5C2B6B5B-4CFD-431E-A69E-DD8A904EFD4E}"/>
                  </a:ext>
                </a:extLst>
              </p:cNvPr>
              <p:cNvCxnSpPr>
                <a:cxnSpLocks/>
                <a:stCxn id="89" idx="2"/>
                <a:endCxn id="8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DB4E789F-7578-4233-87A2-21733C2CBC81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8F6D766-3563-418F-AB57-B23FE38893D0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D467DA20-C13E-439E-9AC3-E224FCFA90D2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EACE40A3-1892-490F-9991-54A59D937BD9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C3EEEEAC-DB48-40DD-9FEF-3AD5CDC954D4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C8F819F-268C-48FD-AA28-6C59D1AAEE7D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FEB2E01A-3F28-4E0A-8B61-006FD104AACA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0FE89AF-B9A9-4D95-8377-FC8830F0C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9092" y="2984428"/>
              <a:ext cx="720000" cy="710738"/>
              <a:chOff x="2149311" y="1319753"/>
              <a:chExt cx="4273486" cy="4218494"/>
            </a:xfrm>
            <a:solidFill>
              <a:srgbClr val="37B3D5"/>
            </a:solidFill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A21DAE7-6305-44C2-855E-8203E4CDA99E}"/>
                  </a:ext>
                </a:extLst>
              </p:cNvPr>
              <p:cNvCxnSpPr>
                <a:cxnSpLocks/>
                <a:stCxn id="103" idx="6"/>
                <a:endCxn id="10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471B228B-9843-44BB-B7A2-17F5F21CE358}"/>
                  </a:ext>
                </a:extLst>
              </p:cNvPr>
              <p:cNvCxnSpPr>
                <a:cxnSpLocks/>
                <a:stCxn id="103" idx="6"/>
                <a:endCxn id="10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9F725CA6-D344-40E5-BE26-56EC2356A67C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BED43AB1-3E10-4A8B-9FAB-BD6C70141B82}"/>
                  </a:ext>
                </a:extLst>
              </p:cNvPr>
              <p:cNvCxnSpPr>
                <a:cxnSpLocks/>
                <a:stCxn id="104" idx="6"/>
                <a:endCxn id="10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D058E49-95D4-4394-BAAC-92B9B46567D8}"/>
                  </a:ext>
                </a:extLst>
              </p:cNvPr>
              <p:cNvCxnSpPr>
                <a:cxnSpLocks/>
                <a:stCxn id="104" idx="6"/>
                <a:endCxn id="10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8C8659B-A7C9-417E-84DF-E277089AC1CA}"/>
                  </a:ext>
                </a:extLst>
              </p:cNvPr>
              <p:cNvCxnSpPr>
                <a:cxnSpLocks/>
                <a:stCxn id="103" idx="6"/>
                <a:endCxn id="10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B809246-143F-40A2-A268-F9AE1F3B8823}"/>
                  </a:ext>
                </a:extLst>
              </p:cNvPr>
              <p:cNvCxnSpPr>
                <a:cxnSpLocks/>
                <a:stCxn id="108" idx="2"/>
                <a:endCxn id="10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70C9EEFE-A21B-4790-8F0A-ED0DA79BEA35}"/>
                  </a:ext>
                </a:extLst>
              </p:cNvPr>
              <p:cNvCxnSpPr>
                <a:cxnSpLocks/>
                <a:stCxn id="108" idx="2"/>
                <a:endCxn id="10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EA76984-4145-4D4C-817E-5549137CD89C}"/>
                  </a:ext>
                </a:extLst>
              </p:cNvPr>
              <p:cNvCxnSpPr>
                <a:cxnSpLocks/>
                <a:stCxn id="109" idx="2"/>
                <a:endCxn id="10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316C04B-776D-4BFA-81CD-90FF201344AF}"/>
                  </a:ext>
                </a:extLst>
              </p:cNvPr>
              <p:cNvCxnSpPr>
                <a:cxnSpLocks/>
                <a:stCxn id="108" idx="2"/>
                <a:endCxn id="10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0E5871F-42A9-4686-B4B3-3CF5AF1076E2}"/>
                  </a:ext>
                </a:extLst>
              </p:cNvPr>
              <p:cNvCxnSpPr>
                <a:cxnSpLocks/>
                <a:stCxn id="109" idx="2"/>
                <a:endCxn id="10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4FE6BEC-C596-43F5-98DC-8ECF88AF58BE}"/>
                  </a:ext>
                </a:extLst>
              </p:cNvPr>
              <p:cNvCxnSpPr>
                <a:cxnSpLocks/>
                <a:stCxn id="109" idx="2"/>
                <a:endCxn id="10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6B6FA198-96FB-4A48-B53D-B1946CDB3091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12D0AA1-D3F5-49F5-BDD9-61F303E94D39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BED2B23-4DC9-4C5D-B8FB-4D6E7F31E244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77D701A4-980A-48A9-9E12-9AAD806A0B60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F1143B47-C9F4-44AF-BD26-0F8C56DAD963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0B59F0C-FC17-4422-A369-A9CE9691D8E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82052C83-2CE6-4502-854A-5AC90F924083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6AE0646-968A-46FD-AFBD-FD5842BB012F}"/>
              </a:ext>
            </a:extLst>
          </p:cNvPr>
          <p:cNvGrpSpPr/>
          <p:nvPr/>
        </p:nvGrpSpPr>
        <p:grpSpPr>
          <a:xfrm>
            <a:off x="705540" y="1181065"/>
            <a:ext cx="1349356" cy="1332000"/>
            <a:chOff x="705540" y="2673798"/>
            <a:chExt cx="1349356" cy="1332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753CA17-03FC-43D6-B9B3-F2D9CBDF27E2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6CD4068-15A5-494F-B4B8-68C78F201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72650E3-8B8A-4E79-AC71-0F30483E9528}"/>
                  </a:ext>
                </a:extLst>
              </p:cNvPr>
              <p:cNvCxnSpPr>
                <a:cxnSpLocks/>
                <a:stCxn id="126" idx="6"/>
                <a:endCxn id="128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F1867F6-EB99-4ACD-9A19-018F39235740}"/>
                  </a:ext>
                </a:extLst>
              </p:cNvPr>
              <p:cNvCxnSpPr>
                <a:cxnSpLocks/>
                <a:stCxn id="126" idx="6"/>
                <a:endCxn id="129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461BAD8-1BC2-4F5E-AC69-F4A201E426EA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AA6B55EE-3A52-45A4-A17F-E50E2D13ED7A}"/>
                  </a:ext>
                </a:extLst>
              </p:cNvPr>
              <p:cNvCxnSpPr>
                <a:cxnSpLocks/>
                <a:stCxn id="127" idx="6"/>
                <a:endCxn id="130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7DDC03EE-9001-47F3-8B12-8D386E7C738A}"/>
                  </a:ext>
                </a:extLst>
              </p:cNvPr>
              <p:cNvCxnSpPr>
                <a:cxnSpLocks/>
                <a:stCxn id="127" idx="6"/>
                <a:endCxn id="128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D1B174B0-3F82-47E9-9187-BB665ACF0FA3}"/>
                  </a:ext>
                </a:extLst>
              </p:cNvPr>
              <p:cNvCxnSpPr>
                <a:cxnSpLocks/>
                <a:stCxn id="126" idx="6"/>
                <a:endCxn id="130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D3CC834D-D256-4373-A13B-E468F3FB6AC1}"/>
                  </a:ext>
                </a:extLst>
              </p:cNvPr>
              <p:cNvCxnSpPr>
                <a:cxnSpLocks/>
                <a:stCxn id="131" idx="2"/>
                <a:endCxn id="129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E74C1307-E2DB-4D0B-8383-1479FB0B2A3B}"/>
                  </a:ext>
                </a:extLst>
              </p:cNvPr>
              <p:cNvCxnSpPr>
                <a:cxnSpLocks/>
                <a:stCxn id="131" idx="2"/>
                <a:endCxn id="128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D4B2B89A-3749-4AFE-8553-CA50C0F61447}"/>
                  </a:ext>
                </a:extLst>
              </p:cNvPr>
              <p:cNvCxnSpPr>
                <a:cxnSpLocks/>
                <a:stCxn id="132" idx="2"/>
                <a:endCxn id="129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65C17DF5-6E58-4BB4-9C93-B7011AD0E5B2}"/>
                  </a:ext>
                </a:extLst>
              </p:cNvPr>
              <p:cNvCxnSpPr>
                <a:cxnSpLocks/>
                <a:stCxn id="131" idx="2"/>
                <a:endCxn id="130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F9DC75BE-72C7-4595-A2EE-4B2796E010B1}"/>
                  </a:ext>
                </a:extLst>
              </p:cNvPr>
              <p:cNvCxnSpPr>
                <a:cxnSpLocks/>
                <a:stCxn id="132" idx="2"/>
                <a:endCxn id="130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5B533068-79A9-4C63-B7E2-8A9B229ECDAA}"/>
                  </a:ext>
                </a:extLst>
              </p:cNvPr>
              <p:cNvCxnSpPr>
                <a:cxnSpLocks/>
                <a:stCxn id="132" idx="2"/>
                <a:endCxn id="128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CFA79797-FAD1-444F-80DD-78D1FDF594C4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11FF5510-6F97-4FC4-A892-E68DA4E974C6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D1249C6-48DC-47C0-B6B2-D8455E3E716F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BCEA57A-B43C-4789-B3A8-7BAAB768F1FE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D20AFEB3-8B08-4485-926A-B71189E38F6C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C8574EC1-B81C-4CD3-B9D7-1CFFA4F5100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AD6650C-CC88-4623-905A-E322EDC1249D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EC22535-3C8F-44E1-AAEF-15C0DEB8E2CC}"/>
              </a:ext>
            </a:extLst>
          </p:cNvPr>
          <p:cNvGrpSpPr/>
          <p:nvPr/>
        </p:nvGrpSpPr>
        <p:grpSpPr>
          <a:xfrm>
            <a:off x="705540" y="4170687"/>
            <a:ext cx="1349356" cy="1332000"/>
            <a:chOff x="705540" y="2673798"/>
            <a:chExt cx="1349356" cy="133200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D685053-1C96-43FA-9A98-8F75F9AD0549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BDD80975-CF55-4C96-9AE5-03E9B7307B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0E2732BD-4526-45B9-B5C1-ECD8A976E433}"/>
                  </a:ext>
                </a:extLst>
              </p:cNvPr>
              <p:cNvCxnSpPr>
                <a:cxnSpLocks/>
                <a:stCxn id="148" idx="6"/>
                <a:endCxn id="150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AF095F1-ED50-4657-9C4D-D44C44D81546}"/>
                  </a:ext>
                </a:extLst>
              </p:cNvPr>
              <p:cNvCxnSpPr>
                <a:cxnSpLocks/>
                <a:stCxn id="148" idx="6"/>
                <a:endCxn id="151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A6E1027C-53FA-41BF-9091-A69953BDC67B}"/>
                  </a:ext>
                </a:extLst>
              </p:cNvPr>
              <p:cNvCxnSpPr>
                <a:cxnSpLocks/>
                <a:stCxn id="149" idx="6"/>
                <a:endCxn id="151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33CF0476-C7EF-4C22-B099-3CF245407B6C}"/>
                  </a:ext>
                </a:extLst>
              </p:cNvPr>
              <p:cNvCxnSpPr>
                <a:cxnSpLocks/>
                <a:stCxn id="149" idx="6"/>
                <a:endCxn id="152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8C526C9D-0CCE-4738-A065-034C2E753F13}"/>
                  </a:ext>
                </a:extLst>
              </p:cNvPr>
              <p:cNvCxnSpPr>
                <a:cxnSpLocks/>
                <a:stCxn id="149" idx="6"/>
                <a:endCxn id="150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8EBBAA2-0394-4DA1-B09B-42AEBE3CBB50}"/>
                  </a:ext>
                </a:extLst>
              </p:cNvPr>
              <p:cNvCxnSpPr>
                <a:cxnSpLocks/>
                <a:stCxn id="148" idx="6"/>
                <a:endCxn id="152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7F90B400-2D9D-4FD7-8EC5-D68B972D9FAA}"/>
                  </a:ext>
                </a:extLst>
              </p:cNvPr>
              <p:cNvCxnSpPr>
                <a:cxnSpLocks/>
                <a:stCxn id="153" idx="2"/>
                <a:endCxn id="151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1DDB078-25F5-42A8-9D3B-38A24BD1D001}"/>
                  </a:ext>
                </a:extLst>
              </p:cNvPr>
              <p:cNvCxnSpPr>
                <a:cxnSpLocks/>
                <a:stCxn id="153" idx="2"/>
                <a:endCxn id="150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E1706B15-6E19-4B7E-9570-6C260C2FE095}"/>
                  </a:ext>
                </a:extLst>
              </p:cNvPr>
              <p:cNvCxnSpPr>
                <a:cxnSpLocks/>
                <a:stCxn id="154" idx="2"/>
                <a:endCxn id="151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2E32BE6B-F3B1-4DDF-A1BB-A64E5FE95C41}"/>
                  </a:ext>
                </a:extLst>
              </p:cNvPr>
              <p:cNvCxnSpPr>
                <a:cxnSpLocks/>
                <a:stCxn id="153" idx="2"/>
                <a:endCxn id="152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8F149FC0-AFD9-48EA-B191-203906D248DE}"/>
                  </a:ext>
                </a:extLst>
              </p:cNvPr>
              <p:cNvCxnSpPr>
                <a:cxnSpLocks/>
                <a:stCxn id="154" idx="2"/>
                <a:endCxn id="152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3077BF29-EE52-40F6-AEA9-29B32778D70F}"/>
                  </a:ext>
                </a:extLst>
              </p:cNvPr>
              <p:cNvCxnSpPr>
                <a:cxnSpLocks/>
                <a:stCxn id="154" idx="2"/>
                <a:endCxn id="150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7D06B624-E5BF-461C-9AEA-C9BCF3A765BA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62E18ADE-B774-4551-9701-FFA26D687A92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27EC361E-5E38-4726-A77E-8670D2E8BCB5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CBDC6C0-36D2-4C3A-A84B-C31A6A0B62C1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80BDDAFD-4D3E-4359-8010-3B820C433E55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88E5854-0D10-43D2-80E9-E4E4DC914A0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D82050C9-C8A8-4555-9F8A-2446F86FA931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sp>
        <p:nvSpPr>
          <p:cNvPr id="223" name="文本框 222">
            <a:extLst>
              <a:ext uri="{FF2B5EF4-FFF2-40B4-BE49-F238E27FC236}">
                <a16:creationId xmlns:a16="http://schemas.microsoft.com/office/drawing/2014/main" id="{4DB3B7AC-EBD0-4401-A575-66D2B9B7A907}"/>
              </a:ext>
            </a:extLst>
          </p:cNvPr>
          <p:cNvSpPr txBox="1"/>
          <p:nvPr/>
        </p:nvSpPr>
        <p:spPr>
          <a:xfrm>
            <a:off x="474907" y="5683722"/>
            <a:ext cx="258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Too large for single edge?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Redundancy deployment?</a:t>
            </a: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78AEB9DF-F869-444F-A3D9-10D89B39DC71}"/>
              </a:ext>
            </a:extLst>
          </p:cNvPr>
          <p:cNvSpPr txBox="1"/>
          <p:nvPr/>
        </p:nvSpPr>
        <p:spPr>
          <a:xfrm>
            <a:off x="4021123" y="5822221"/>
            <a:ext cx="2906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Divide model into small parts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48C9CA5-DDEC-4000-BBFC-1D086F9C4B4F}"/>
              </a:ext>
            </a:extLst>
          </p:cNvPr>
          <p:cNvSpPr txBox="1"/>
          <p:nvPr/>
        </p:nvSpPr>
        <p:spPr>
          <a:xfrm>
            <a:off x="8197010" y="5807439"/>
            <a:ext cx="3371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collaboratively!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(exchange intermediate features)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72006CAB-DBCB-4C81-ACF5-1876311134EE}"/>
              </a:ext>
            </a:extLst>
          </p:cNvPr>
          <p:cNvCxnSpPr>
            <a:cxnSpLocks/>
            <a:stCxn id="312" idx="0"/>
            <a:endCxn id="282" idx="4"/>
          </p:cNvCxnSpPr>
          <p:nvPr/>
        </p:nvCxnSpPr>
        <p:spPr>
          <a:xfrm flipV="1">
            <a:off x="9444401" y="3690854"/>
            <a:ext cx="0" cy="783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28C9305-5BA1-4B75-8B94-9DA70E8A31CC}"/>
              </a:ext>
            </a:extLst>
          </p:cNvPr>
          <p:cNvGrpSpPr/>
          <p:nvPr/>
        </p:nvGrpSpPr>
        <p:grpSpPr>
          <a:xfrm>
            <a:off x="8112224" y="1395845"/>
            <a:ext cx="3456384" cy="894668"/>
            <a:chOff x="8112224" y="1395845"/>
            <a:chExt cx="3456384" cy="894668"/>
          </a:xfrm>
        </p:grpSpPr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2CFA9673-09E2-4AB4-A686-2B1B19390067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84E3A549-AC84-4774-BD70-A59CD4C53559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206945A7-B056-4EE6-B49A-4D49E975634F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96AC494-60B7-4A2C-8401-CFBE254406B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3ED353BF-224D-48F4-BDDF-7C55F64AB059}"/>
                    </a:ext>
                  </a:extLst>
                </p:cNvPr>
                <p:cNvCxnSpPr>
                  <a:cxnSpLocks/>
                  <a:stCxn id="171" idx="6"/>
                  <a:endCxn id="173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D2701F8A-15D7-4CDA-BDDD-74CC008F42DD}"/>
                    </a:ext>
                  </a:extLst>
                </p:cNvPr>
                <p:cNvCxnSpPr>
                  <a:cxnSpLocks/>
                  <a:stCxn id="171" idx="6"/>
                  <a:endCxn id="174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DBC47CC6-F5D7-4B75-A233-1FFB2B35C751}"/>
                    </a:ext>
                  </a:extLst>
                </p:cNvPr>
                <p:cNvCxnSpPr>
                  <a:cxnSpLocks/>
                  <a:stCxn id="172" idx="6"/>
                  <a:endCxn id="174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C7749017-4B7C-4075-B15C-B3C6343D8CF8}"/>
                    </a:ext>
                  </a:extLst>
                </p:cNvPr>
                <p:cNvCxnSpPr>
                  <a:cxnSpLocks/>
                  <a:stCxn id="172" idx="6"/>
                  <a:endCxn id="175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D629DCD7-C744-4769-B2C5-59E9071940D2}"/>
                    </a:ext>
                  </a:extLst>
                </p:cNvPr>
                <p:cNvCxnSpPr>
                  <a:cxnSpLocks/>
                  <a:stCxn id="172" idx="6"/>
                  <a:endCxn id="173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7C70D38D-3088-48EB-9432-ECDB2DAF3567}"/>
                    </a:ext>
                  </a:extLst>
                </p:cNvPr>
                <p:cNvCxnSpPr>
                  <a:cxnSpLocks/>
                  <a:stCxn id="171" idx="6"/>
                  <a:endCxn id="175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505D0B7C-9116-4A52-89F4-5181BE7FA9C3}"/>
                    </a:ext>
                  </a:extLst>
                </p:cNvPr>
                <p:cNvCxnSpPr>
                  <a:cxnSpLocks/>
                  <a:stCxn id="176" idx="2"/>
                  <a:endCxn id="174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5C92801B-1936-4181-91A6-E7E34057708C}"/>
                    </a:ext>
                  </a:extLst>
                </p:cNvPr>
                <p:cNvCxnSpPr>
                  <a:cxnSpLocks/>
                  <a:stCxn id="176" idx="2"/>
                  <a:endCxn id="173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758F5408-0022-4848-8021-A0058EF12CEF}"/>
                    </a:ext>
                  </a:extLst>
                </p:cNvPr>
                <p:cNvCxnSpPr>
                  <a:cxnSpLocks/>
                  <a:stCxn id="177" idx="2"/>
                  <a:endCxn id="174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89404EA7-4347-4859-8BBD-A171C3940129}"/>
                    </a:ext>
                  </a:extLst>
                </p:cNvPr>
                <p:cNvCxnSpPr>
                  <a:cxnSpLocks/>
                  <a:stCxn id="176" idx="2"/>
                  <a:endCxn id="175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F1255C82-915B-4EE7-8E66-6885622A6F87}"/>
                    </a:ext>
                  </a:extLst>
                </p:cNvPr>
                <p:cNvCxnSpPr>
                  <a:cxnSpLocks/>
                  <a:stCxn id="177" idx="2"/>
                  <a:endCxn id="175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295BBD25-A0C4-4016-AA32-2660D3FEF9C1}"/>
                    </a:ext>
                  </a:extLst>
                </p:cNvPr>
                <p:cNvCxnSpPr>
                  <a:cxnSpLocks/>
                  <a:stCxn id="177" idx="2"/>
                  <a:endCxn id="173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077A1331-5337-495F-9050-EB6E7F55E370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D62FEEB6-2201-425F-8C37-D4402EDD1BBD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19AF84DB-026D-4D08-BEC4-8AB3B7EB9ABE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EC2EE4F1-18DF-4783-8709-AFAC7AE23804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C065FC6D-D21B-4EBF-B7C7-51B56D42F2AE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D945C660-BCDC-40F5-A90A-E2B45FE66011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7D0B72A2-690F-479A-96A9-90EDE8640A85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3A3BE234-9445-4F60-802E-0A341FC35D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5B25864-8BB3-4FD1-91FF-775BE97FC0EB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46" name="图形 245">
                <a:extLst>
                  <a:ext uri="{FF2B5EF4-FFF2-40B4-BE49-F238E27FC236}">
                    <a16:creationId xmlns:a16="http://schemas.microsoft.com/office/drawing/2014/main" id="{419BE8B7-BDFB-4350-95AC-B6482419D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2960DF77-7EC1-4B07-93E8-8D7DCE4DA7B9}"/>
                </a:ext>
              </a:extLst>
            </p:cNvPr>
            <p:cNvCxnSpPr>
              <a:cxnSpLocks/>
              <a:endCxn id="156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84089898-2327-4B31-8E60-2671DE65B3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ECE261D7-3E50-49B3-855A-CDFA231825C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AC7E45DC-CBCD-4A29-931E-AE44C3FB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0802B51D-93FD-41CD-81C4-63E99E7CB1C0}"/>
              </a:ext>
            </a:extLst>
          </p:cNvPr>
          <p:cNvCxnSpPr>
            <a:cxnSpLocks/>
            <a:stCxn id="280" idx="0"/>
            <a:endCxn id="175" idx="4"/>
          </p:cNvCxnSpPr>
          <p:nvPr/>
        </p:nvCxnSpPr>
        <p:spPr>
          <a:xfrm flipV="1">
            <a:off x="9444401" y="2198548"/>
            <a:ext cx="0" cy="7815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9" name="文本框 318">
            <a:extLst>
              <a:ext uri="{FF2B5EF4-FFF2-40B4-BE49-F238E27FC236}">
                <a16:creationId xmlns:a16="http://schemas.microsoft.com/office/drawing/2014/main" id="{7F21FFF5-3562-41CF-B3F4-EC0DFBEC796E}"/>
              </a:ext>
            </a:extLst>
          </p:cNvPr>
          <p:cNvSpPr txBox="1"/>
          <p:nvPr/>
        </p:nvSpPr>
        <p:spPr>
          <a:xfrm>
            <a:off x="9509163" y="2396358"/>
            <a:ext cx="141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1FC65780-48DE-4E81-BCBF-0B8EF7217E24}"/>
              </a:ext>
            </a:extLst>
          </p:cNvPr>
          <p:cNvSpPr txBox="1"/>
          <p:nvPr/>
        </p:nvSpPr>
        <p:spPr>
          <a:xfrm>
            <a:off x="9454606" y="3887215"/>
            <a:ext cx="141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6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E46-6AE7-4AFC-921B-F1767E11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idea: Collaborative super-resolution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5DC14-8A81-4DBD-8A6D-D18E534C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7C35CC-CBB1-44B9-9DBF-673F2F7502C2}"/>
              </a:ext>
            </a:extLst>
          </p:cNvPr>
          <p:cNvGrpSpPr/>
          <p:nvPr/>
        </p:nvGrpSpPr>
        <p:grpSpPr>
          <a:xfrm>
            <a:off x="3525834" y="1290153"/>
            <a:ext cx="7106670" cy="4277693"/>
            <a:chOff x="2190679" y="306100"/>
            <a:chExt cx="7106670" cy="4277693"/>
          </a:xfrm>
        </p:grpSpPr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FB4983B-D787-4C3A-ADDF-189856A3DF3C}"/>
                </a:ext>
              </a:extLst>
            </p:cNvPr>
            <p:cNvSpPr txBox="1"/>
            <p:nvPr/>
          </p:nvSpPr>
          <p:spPr>
            <a:xfrm>
              <a:off x="3937610" y="150127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97E133-3276-4433-AAEC-496B582FF006}"/>
                </a:ext>
              </a:extLst>
            </p:cNvPr>
            <p:cNvGrpSpPr/>
            <p:nvPr/>
          </p:nvGrpSpPr>
          <p:grpSpPr>
            <a:xfrm>
              <a:off x="2494707" y="3247053"/>
              <a:ext cx="6682902" cy="1336740"/>
              <a:chOff x="2494707" y="3247053"/>
              <a:chExt cx="6682902" cy="133674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DF92384-B580-4B66-8E20-C22269136C9B}"/>
                  </a:ext>
                </a:extLst>
              </p:cNvPr>
              <p:cNvSpPr/>
              <p:nvPr/>
            </p:nvSpPr>
            <p:spPr>
              <a:xfrm>
                <a:off x="2494707" y="3250085"/>
                <a:ext cx="6682902" cy="1333708"/>
              </a:xfrm>
              <a:prstGeom prst="parallelogram">
                <a:avLst>
                  <a:gd name="adj" fmla="val 87766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BFB2A07-05FF-4CCC-A93E-512581B8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2800" y="396630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3805476-50F1-4970-A391-5559871E5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91753" y="3657449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9469009-5885-4BEE-BCD7-618C60FD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1492" y="33238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BD1CA308-1CED-4C36-8753-EE95E477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4615" y="338361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200C3DF-6963-4330-A8DC-09BCE3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22446" y="39477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9D7642D-688F-4084-AE82-26CDAF1BC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8864" y="350577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8E127D6-DABA-4AFA-8708-791B5FD17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5389" y="333619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7939B5-0B9A-4E97-9936-8ECA58AB8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51588" y="3860359"/>
                <a:ext cx="441961" cy="441961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3BD21BE-9D18-49F4-BFE5-083CB428D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385" y="3489459"/>
                <a:ext cx="923735" cy="109130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95D91B1-E27B-4925-80AD-D9E24C6C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088" y="3247053"/>
                <a:ext cx="220126" cy="8523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8D3A02C-71CC-4BFE-9113-EC04D912B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284" y="3247542"/>
                <a:ext cx="1503209" cy="12596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B3ECF28-A3D6-4343-9E43-4026638AF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358" y="3570804"/>
                <a:ext cx="1260908" cy="10099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7543363-F8F5-4353-828C-A17489151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830" y="3253408"/>
                <a:ext cx="315499" cy="1109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7AB947-F7FF-44EB-9613-96188CBA1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0825" y="3253408"/>
                <a:ext cx="374879" cy="132735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CB3E1F4-ADE2-4925-B069-1CCBDEC34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0902" y="3673231"/>
                <a:ext cx="961108" cy="36188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E92FAF1-8B71-4BB3-AAB4-A659120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6121" y="1366784"/>
              <a:ext cx="509050" cy="50905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1441CC1-E010-404D-BDA8-88750A6357C1}"/>
                </a:ext>
              </a:extLst>
            </p:cNvPr>
            <p:cNvGrpSpPr/>
            <p:nvPr/>
          </p:nvGrpSpPr>
          <p:grpSpPr>
            <a:xfrm>
              <a:off x="6720141" y="306100"/>
              <a:ext cx="890835" cy="890835"/>
              <a:chOff x="5615228" y="725863"/>
              <a:chExt cx="890835" cy="890835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0B7A64DA-2C47-48E0-95A5-67932016F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15228" y="725863"/>
                <a:ext cx="890835" cy="890835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79EC3F4-A87F-49E8-BEEC-059CEDA0A7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70826" y="1171280"/>
                <a:ext cx="579638" cy="218622"/>
                <a:chOff x="1632902" y="1089663"/>
                <a:chExt cx="2359593" cy="889966"/>
              </a:xfrm>
            </p:grpSpPr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1CD16D36-3BB8-4547-AF15-256DEC924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2902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920CEF45-F8E7-4928-9F2E-6B67AC8DF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716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35867050-2B5E-4281-84CA-0F9F6E3E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529" y="1089663"/>
                  <a:ext cx="889966" cy="889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8F077EF-5EF8-430C-9566-D4EDAF97B0A1}"/>
                </a:ext>
              </a:extLst>
            </p:cNvPr>
            <p:cNvGrpSpPr/>
            <p:nvPr/>
          </p:nvGrpSpPr>
          <p:grpSpPr>
            <a:xfrm>
              <a:off x="4159805" y="1810303"/>
              <a:ext cx="617214" cy="684125"/>
              <a:chOff x="4159805" y="1810303"/>
              <a:chExt cx="617214" cy="684125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4BEBF48-4217-47DA-953B-E18E79626B0A}"/>
                  </a:ext>
                </a:extLst>
              </p:cNvPr>
              <p:cNvGrpSpPr/>
              <p:nvPr/>
            </p:nvGrpSpPr>
            <p:grpSpPr>
              <a:xfrm>
                <a:off x="4210650" y="1943179"/>
                <a:ext cx="566369" cy="551249"/>
                <a:chOff x="3775089" y="3122041"/>
                <a:chExt cx="1097280" cy="1067986"/>
              </a:xfrm>
            </p:grpSpPr>
            <p:sp>
              <p:nvSpPr>
                <p:cNvPr id="57" name="云形 56">
                  <a:extLst>
                    <a:ext uri="{FF2B5EF4-FFF2-40B4-BE49-F238E27FC236}">
                      <a16:creationId xmlns:a16="http://schemas.microsoft.com/office/drawing/2014/main" id="{33436077-1009-47C4-A0EB-2C3175CF39D7}"/>
                    </a:ext>
                  </a:extLst>
                </p:cNvPr>
                <p:cNvSpPr/>
                <p:nvPr/>
              </p:nvSpPr>
              <p:spPr>
                <a:xfrm>
                  <a:off x="3775089" y="3748067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58" name="图形 57">
                  <a:extLst>
                    <a:ext uri="{FF2B5EF4-FFF2-40B4-BE49-F238E27FC236}">
                      <a16:creationId xmlns:a16="http://schemas.microsoft.com/office/drawing/2014/main" id="{9B877905-5D49-494D-9D14-6407E5582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3122041"/>
                  <a:ext cx="890835" cy="890835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FD4A8FB-DCA8-4E49-AAC4-61E2E63473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9805" y="1810303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93E7782-7839-4E1C-8396-14477A1B67BF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09CAE63-66C6-4BB0-BC72-E32C556BB1C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BDB6F63-5908-450F-9258-C69A22B75DC4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D5A663DF-F24B-42A7-B55D-E8ED60B25A3E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897E286-420F-478F-A6F8-C44B732ECF08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C8347B1-382A-4F75-9397-88AF5618F8BB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BD441485-EAE5-4D40-8442-EC8433AAFD4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2AA37B3-AC96-456B-B5B2-388CE53B10D2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32383158-F061-493B-B144-164C8E0D4B9F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A5D30368-83E2-4464-B7DC-D2E068934851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FFBFBF35-F56F-4FE4-9E9F-82DEA55CBEE0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1AC41B98-22FB-444B-9752-F06A263C27DF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FA7108B-A6AE-4EB6-9CDD-3039A2F898CA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D076D5B-06FA-465B-80C9-C6409ED5ED9E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4152037B-98BC-48CE-BC1A-AA4B5F6BE3EB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5A33483-835E-4F91-B274-C86F88FA5C0A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7600E4F-0F81-4B61-A978-ABD28B2FDF4E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04BAC158-7CDC-4CA8-AF5C-E9E8920537B2}"/>
                    </a:ext>
                  </a:extLst>
                </p:cNvPr>
                <p:cNvCxnSpPr>
                  <a:cxnSpLocks/>
                  <a:stCxn id="44" idx="2"/>
                  <a:endCxn id="4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66B80B61-892E-4C36-84BD-07D7301E3EED}"/>
                    </a:ext>
                  </a:extLst>
                </p:cNvPr>
                <p:cNvCxnSpPr>
                  <a:cxnSpLocks/>
                  <a:stCxn id="44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928C228-D0F1-4EDE-87D2-C4DAD7FD48BD}"/>
                </a:ext>
              </a:extLst>
            </p:cNvPr>
            <p:cNvGrpSpPr/>
            <p:nvPr/>
          </p:nvGrpSpPr>
          <p:grpSpPr>
            <a:xfrm>
              <a:off x="7245728" y="1829948"/>
              <a:ext cx="648432" cy="658459"/>
              <a:chOff x="7245728" y="1829948"/>
              <a:chExt cx="648432" cy="658459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0A36EFA-F4CB-43E3-AEF0-E75D359DFA79}"/>
                  </a:ext>
                </a:extLst>
              </p:cNvPr>
              <p:cNvGrpSpPr/>
              <p:nvPr/>
            </p:nvGrpSpPr>
            <p:grpSpPr>
              <a:xfrm>
                <a:off x="7327792" y="1968010"/>
                <a:ext cx="566368" cy="520397"/>
                <a:chOff x="3777446" y="1995576"/>
                <a:chExt cx="1097280" cy="1008216"/>
              </a:xfrm>
            </p:grpSpPr>
            <p:sp>
              <p:nvSpPr>
                <p:cNvPr id="81" name="云形 80">
                  <a:extLst>
                    <a:ext uri="{FF2B5EF4-FFF2-40B4-BE49-F238E27FC236}">
                      <a16:creationId xmlns:a16="http://schemas.microsoft.com/office/drawing/2014/main" id="{52319656-48A7-4FC2-8469-401527D8A3EF}"/>
                    </a:ext>
                  </a:extLst>
                </p:cNvPr>
                <p:cNvSpPr/>
                <p:nvPr/>
              </p:nvSpPr>
              <p:spPr>
                <a:xfrm>
                  <a:off x="3777446" y="2561832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C620988C-583A-4074-829B-DA19C216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1995576"/>
                  <a:ext cx="890835" cy="88996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F67A94B7-194F-48D1-97C5-E9BD2A964A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45728" y="1829948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DA91801-BC5B-4AF9-847B-B4FED6EDD60E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9387237D-3E01-4A16-A70A-8C93F04099FA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C8118ED-BF1C-420A-9785-C86CA3C0A0A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EC172768-1ADC-4944-A172-16264FBD49F8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0B1F9F8-AC84-4DB3-AC0B-21C92E11DC0D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C8CF9C58-B852-4AC6-AA0F-51924440898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0A7CE86-ABAB-4529-8743-2935447BDF6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54A4C701-7AEE-474C-9F49-B9E24EA627F6}"/>
                    </a:ext>
                  </a:extLst>
                </p:cNvPr>
                <p:cNvCxnSpPr>
                  <a:cxnSpLocks/>
                  <a:stCxn id="62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01F510E-1724-424D-B2A6-761536156A59}"/>
                    </a:ext>
                  </a:extLst>
                </p:cNvPr>
                <p:cNvCxnSpPr>
                  <a:cxnSpLocks/>
                  <a:stCxn id="62" idx="6"/>
                  <a:endCxn id="65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F8A7C51-3A10-4A64-BB40-37E20E0BC2B1}"/>
                    </a:ext>
                  </a:extLst>
                </p:cNvPr>
                <p:cNvCxnSpPr>
                  <a:cxnSpLocks/>
                  <a:stCxn id="63" idx="6"/>
                  <a:endCxn id="65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D6E9265-4F0C-41CE-B9C0-956A1041FC40}"/>
                    </a:ext>
                  </a:extLst>
                </p:cNvPr>
                <p:cNvCxnSpPr>
                  <a:cxnSpLocks/>
                  <a:stCxn id="63" idx="6"/>
                  <a:endCxn id="66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7D02CE3-FBB5-417A-A9BF-92A4B54DFED9}"/>
                    </a:ext>
                  </a:extLst>
                </p:cNvPr>
                <p:cNvCxnSpPr>
                  <a:cxnSpLocks/>
                  <a:stCxn id="63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27436D5D-87A0-4105-9CE9-2BB062BDA801}"/>
                    </a:ext>
                  </a:extLst>
                </p:cNvPr>
                <p:cNvCxnSpPr>
                  <a:cxnSpLocks/>
                  <a:stCxn id="62" idx="6"/>
                  <a:endCxn id="66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E583B924-8F39-494E-B9C5-5C4CCAAA27E9}"/>
                    </a:ext>
                  </a:extLst>
                </p:cNvPr>
                <p:cNvCxnSpPr>
                  <a:cxnSpLocks/>
                  <a:stCxn id="67" idx="2"/>
                  <a:endCxn id="65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4B4D57C3-AADC-41B5-844A-E0553FAE82CE}"/>
                    </a:ext>
                  </a:extLst>
                </p:cNvPr>
                <p:cNvCxnSpPr>
                  <a:cxnSpLocks/>
                  <a:stCxn id="67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E9FD1105-7719-4847-AE20-F2401F4EDFD5}"/>
                    </a:ext>
                  </a:extLst>
                </p:cNvPr>
                <p:cNvCxnSpPr>
                  <a:cxnSpLocks/>
                  <a:stCxn id="68" idx="2"/>
                  <a:endCxn id="65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A9DD2DFC-34F0-48CC-BD9B-5789D8E97554}"/>
                    </a:ext>
                  </a:extLst>
                </p:cNvPr>
                <p:cNvCxnSpPr>
                  <a:cxnSpLocks/>
                  <a:stCxn id="67" idx="2"/>
                  <a:endCxn id="66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DFBBCC92-B326-49D7-BFDC-7A1B0121DB30}"/>
                    </a:ext>
                  </a:extLst>
                </p:cNvPr>
                <p:cNvCxnSpPr>
                  <a:cxnSpLocks/>
                  <a:stCxn id="68" idx="2"/>
                  <a:endCxn id="66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C2B9EE8-7F02-4C76-AC18-8F69BD921B65}"/>
                    </a:ext>
                  </a:extLst>
                </p:cNvPr>
                <p:cNvCxnSpPr>
                  <a:cxnSpLocks/>
                  <a:stCxn id="68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B5CB7E-4B50-4824-97B8-929877871EFA}"/>
                </a:ext>
              </a:extLst>
            </p:cNvPr>
            <p:cNvGrpSpPr/>
            <p:nvPr/>
          </p:nvGrpSpPr>
          <p:grpSpPr>
            <a:xfrm>
              <a:off x="5678755" y="2461206"/>
              <a:ext cx="671709" cy="658670"/>
              <a:chOff x="5678755" y="2461206"/>
              <a:chExt cx="671709" cy="658670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9FF7FCBE-EA44-4F06-9CC3-FB0C7969DF99}"/>
                  </a:ext>
                </a:extLst>
              </p:cNvPr>
              <p:cNvGrpSpPr/>
              <p:nvPr/>
            </p:nvGrpSpPr>
            <p:grpSpPr>
              <a:xfrm>
                <a:off x="5784096" y="2599268"/>
                <a:ext cx="566368" cy="520608"/>
                <a:chOff x="3775089" y="4249390"/>
                <a:chExt cx="1097280" cy="1008623"/>
              </a:xfrm>
            </p:grpSpPr>
            <p:sp>
              <p:nvSpPr>
                <p:cNvPr id="105" name="云形 104">
                  <a:extLst>
                    <a:ext uri="{FF2B5EF4-FFF2-40B4-BE49-F238E27FC236}">
                      <a16:creationId xmlns:a16="http://schemas.microsoft.com/office/drawing/2014/main" id="{AEC8DD1C-2DB4-43AC-A6DB-44B13544A9B9}"/>
                    </a:ext>
                  </a:extLst>
                </p:cNvPr>
                <p:cNvSpPr/>
                <p:nvPr/>
              </p:nvSpPr>
              <p:spPr>
                <a:xfrm>
                  <a:off x="3775089" y="4816053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A5F0A432-2016-40CA-AFFA-53A2DAEF1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5954" y="4249390"/>
                  <a:ext cx="895550" cy="89555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75D7547-6AE1-4052-B908-5A08D0C2C4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78755" y="2461206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48D382A-346F-4B30-9956-82F846AB32E9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6BF8C27-1993-408B-A65B-4F0859C08341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A5D9041-A37F-4233-BFD1-129C4EDD77B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622FC4B-B4F0-4F64-BC17-C9E946A2BEE7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190BF3D-A2E2-4DB2-A9EE-87A3954E924F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E49165E0-9D19-439F-8398-D80C616AFB2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B00FF8F-77B7-43AB-93E4-37EAB17D48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0AD2A60-1CFF-4784-BA4D-76AFC284DD86}"/>
                    </a:ext>
                  </a:extLst>
                </p:cNvPr>
                <p:cNvCxnSpPr>
                  <a:cxnSpLocks/>
                  <a:stCxn id="86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62303E4-0F05-48F4-8D68-1369BAB35CA6}"/>
                    </a:ext>
                  </a:extLst>
                </p:cNvPr>
                <p:cNvCxnSpPr>
                  <a:cxnSpLocks/>
                  <a:stCxn id="86" idx="6"/>
                  <a:endCxn id="89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E7440CFC-E196-4607-8C4F-B7921EA07582}"/>
                    </a:ext>
                  </a:extLst>
                </p:cNvPr>
                <p:cNvCxnSpPr>
                  <a:cxnSpLocks/>
                  <a:stCxn id="87" idx="6"/>
                  <a:endCxn id="89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1942F050-DD13-4172-9034-5EAF5DC53CFA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956326A-9E6D-4C80-B810-33B34396486A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892DB24C-09F7-4077-A2A7-1F46263E418E}"/>
                    </a:ext>
                  </a:extLst>
                </p:cNvPr>
                <p:cNvCxnSpPr>
                  <a:cxnSpLocks/>
                  <a:stCxn id="86" idx="6"/>
                  <a:endCxn id="90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3EEB966-7514-4AF3-833B-557D2B95BF06}"/>
                    </a:ext>
                  </a:extLst>
                </p:cNvPr>
                <p:cNvCxnSpPr>
                  <a:cxnSpLocks/>
                  <a:stCxn id="91" idx="2"/>
                  <a:endCxn id="89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3DBB12A-FD61-455F-ADD2-AC256314E30B}"/>
                    </a:ext>
                  </a:extLst>
                </p:cNvPr>
                <p:cNvCxnSpPr>
                  <a:cxnSpLocks/>
                  <a:stCxn id="91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4603306-81D3-420E-B287-791778176461}"/>
                    </a:ext>
                  </a:extLst>
                </p:cNvPr>
                <p:cNvCxnSpPr>
                  <a:cxnSpLocks/>
                  <a:stCxn id="92" idx="2"/>
                  <a:endCxn id="89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DE7ACE0-0C3E-4562-BA30-68AA61D2B8A3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734CFBFB-2B9F-47A5-A28D-EA2A458E7315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15EAB20-DA96-4ECE-85BD-0D07E178F8BA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7FF245D7-DA3E-43CA-8393-1780D2F959F1}"/>
                </a:ext>
              </a:extLst>
            </p:cNvPr>
            <p:cNvCxnSpPr>
              <a:cxnSpLocks/>
              <a:stCxn id="57" idx="0"/>
              <a:endCxn id="106" idx="1"/>
            </p:cNvCxnSpPr>
            <p:nvPr/>
          </p:nvCxnSpPr>
          <p:spPr>
            <a:xfrm>
              <a:off x="4776547" y="2380368"/>
              <a:ext cx="1059611" cy="4500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C3212DF3-7337-42DF-B6E0-72FBEADA13E3}"/>
                </a:ext>
              </a:extLst>
            </p:cNvPr>
            <p:cNvCxnSpPr>
              <a:cxnSpLocks/>
              <a:stCxn id="106" idx="3"/>
              <a:endCxn id="81" idx="2"/>
            </p:cNvCxnSpPr>
            <p:nvPr/>
          </p:nvCxnSpPr>
          <p:spPr>
            <a:xfrm flipV="1">
              <a:off x="6298402" y="2374347"/>
              <a:ext cx="1031147" cy="45604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1E6FAD96-EF15-41D3-86E1-B3C9CECF6473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H="1" flipV="1">
              <a:off x="6315171" y="1621309"/>
              <a:ext cx="1065900" cy="57638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7249147E-7C8B-408E-ABA4-14BB684557A9}"/>
                </a:ext>
              </a:extLst>
            </p:cNvPr>
            <p:cNvCxnSpPr>
              <a:cxnSpLocks/>
              <a:stCxn id="28" idx="1"/>
              <a:endCxn id="58" idx="3"/>
            </p:cNvCxnSpPr>
            <p:nvPr/>
          </p:nvCxnSpPr>
          <p:spPr>
            <a:xfrm flipH="1">
              <a:off x="4724957" y="1621309"/>
              <a:ext cx="1081164" cy="55177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15EF97E7-EA3D-495F-8D74-61A845D937C4}"/>
                </a:ext>
              </a:extLst>
            </p:cNvPr>
            <p:cNvCxnSpPr>
              <a:cxnSpLocks/>
              <a:stCxn id="106" idx="0"/>
              <a:endCxn id="28" idx="2"/>
            </p:cNvCxnSpPr>
            <p:nvPr/>
          </p:nvCxnSpPr>
          <p:spPr>
            <a:xfrm flipH="1" flipV="1">
              <a:off x="6060646" y="1875834"/>
              <a:ext cx="6634" cy="7234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903492D-719F-41F3-ADF9-B7F6BDB94EF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060646" y="951959"/>
              <a:ext cx="672699" cy="41482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CBBE3DB-7D85-4B59-AA0B-54CD00DAF156}"/>
                </a:ext>
              </a:extLst>
            </p:cNvPr>
            <p:cNvCxnSpPr>
              <a:cxnSpLocks/>
              <a:stCxn id="57" idx="1"/>
              <a:endCxn id="13" idx="0"/>
            </p:cNvCxnSpPr>
            <p:nvPr/>
          </p:nvCxnSpPr>
          <p:spPr>
            <a:xfrm flipH="1">
              <a:off x="3333781" y="2494185"/>
              <a:ext cx="1160054" cy="1472120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D8C6E3A-8ED3-4BB0-9926-5D8DDC5E0760}"/>
                </a:ext>
              </a:extLst>
            </p:cNvPr>
            <p:cNvCxnSpPr>
              <a:cxnSpLocks/>
              <a:stCxn id="57" idx="1"/>
              <a:endCxn id="14" idx="0"/>
            </p:cNvCxnSpPr>
            <p:nvPr/>
          </p:nvCxnSpPr>
          <p:spPr>
            <a:xfrm flipH="1">
              <a:off x="4312734" y="2494185"/>
              <a:ext cx="181101" cy="1163264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61A96FA-CFF8-4274-BF55-196BB3B7C2D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>
              <a:off x="4493835" y="2494185"/>
              <a:ext cx="468638" cy="82965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8A1264A-B52D-47BE-9FE3-11AC68A2AC83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>
              <a:off x="6067280" y="3119633"/>
              <a:ext cx="138316" cy="263979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0FCDDA2-372B-4D84-BB89-23E913EEFB59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5643427" y="3119633"/>
              <a:ext cx="423853" cy="828103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8058AC9-109A-4D42-91E0-BA52842143BF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7029845" y="2488164"/>
              <a:ext cx="581131" cy="101761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230D424-A7BC-4E60-94C6-A6145D781D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161593" cy="1372195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771D6BB-AC1C-41A2-8A2E-D1A6B9CB249E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545394" cy="848028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B10FE8D-2C12-411B-A7E7-6498F5CB7095}"/>
                </a:ext>
              </a:extLst>
            </p:cNvPr>
            <p:cNvSpPr txBox="1"/>
            <p:nvPr/>
          </p:nvSpPr>
          <p:spPr>
            <a:xfrm>
              <a:off x="6797699" y="94351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51A1E90-3ADA-4C3D-9F95-8FF97A6B034E}"/>
                </a:ext>
              </a:extLst>
            </p:cNvPr>
            <p:cNvSpPr txBox="1"/>
            <p:nvPr/>
          </p:nvSpPr>
          <p:spPr>
            <a:xfrm>
              <a:off x="6288060" y="127382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 Network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F0F1A6-8AD0-4275-A557-90FF8C3EA232}"/>
                </a:ext>
              </a:extLst>
            </p:cNvPr>
            <p:cNvSpPr txBox="1"/>
            <p:nvPr/>
          </p:nvSpPr>
          <p:spPr>
            <a:xfrm>
              <a:off x="7772573" y="1871102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MEC Devices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0B5DCEC-B8BE-4BEC-8F37-DA62FECF431B}"/>
                </a:ext>
              </a:extLst>
            </p:cNvPr>
            <p:cNvSpPr txBox="1"/>
            <p:nvPr/>
          </p:nvSpPr>
          <p:spPr>
            <a:xfrm>
              <a:off x="2190679" y="2428635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448E75B-E110-48C9-95AC-1E5DE335F54C}"/>
                </a:ext>
              </a:extLst>
            </p:cNvPr>
            <p:cNvSpPr txBox="1"/>
            <p:nvPr/>
          </p:nvSpPr>
          <p:spPr>
            <a:xfrm>
              <a:off x="4379633" y="805671"/>
              <a:ext cx="228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A032E1-8D95-49F4-8B26-CA6C94ABBE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2964" y="1830471"/>
              <a:ext cx="183161" cy="183161"/>
              <a:chOff x="8845862" y="2915030"/>
              <a:chExt cx="324876" cy="32487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44266C4-0DFA-441B-83DA-9534495AAE6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8740BF14-6641-49E8-8E8B-3ABDDAC19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567781EF-9E59-48BD-961A-F2F79D3427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38" y="1101968"/>
              <a:ext cx="183161" cy="183161"/>
              <a:chOff x="8845862" y="2915030"/>
              <a:chExt cx="324876" cy="324876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1E6F573-9F4E-40BC-BE20-3B1C8E787555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6772B268-206F-4021-993B-A748D647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50235FA-CAC6-4471-BFFA-0A563A128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6348" y="2155421"/>
              <a:ext cx="183161" cy="183161"/>
              <a:chOff x="8845862" y="2915030"/>
              <a:chExt cx="324876" cy="324876"/>
            </a:xfrm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A80EE4E-AFEC-4DDF-9C8D-04CE557F10B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D5A0868D-F852-4882-AD5D-4616306D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7F8637CB-6F71-44CE-94C4-BB73293C3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17794" y="1798726"/>
              <a:ext cx="183161" cy="183161"/>
              <a:chOff x="8845862" y="2915030"/>
              <a:chExt cx="324876" cy="32487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35DBC12-6D7E-4184-AF5D-35ADF730F52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6E087CB8-A707-4781-A0D4-0A4342A1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F051692-17E3-48FD-8214-D09F099993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6139" y="2714966"/>
              <a:ext cx="324876" cy="324876"/>
              <a:chOff x="8845862" y="2915030"/>
              <a:chExt cx="324876" cy="324876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53BD9CD0-D285-452D-A238-A3DE766B13A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61E7E3C6-9B98-48D9-9C46-57AF7939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D4E96F5-D0CB-4D86-A5D0-79D4453E9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05" y="3106041"/>
              <a:ext cx="324876" cy="324876"/>
              <a:chOff x="8845862" y="2915030"/>
              <a:chExt cx="324876" cy="324876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A163E2A-AE0D-4968-AADB-AF21DF90FB9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3" name="图形 142">
                <a:extLst>
                  <a:ext uri="{FF2B5EF4-FFF2-40B4-BE49-F238E27FC236}">
                    <a16:creationId xmlns:a16="http://schemas.microsoft.com/office/drawing/2014/main" id="{BFB41BA1-8D0B-4504-AAD6-F4EA93FD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FA878462-E5D7-4E2F-9EE8-EB38D354F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12824" y="2767812"/>
              <a:ext cx="324876" cy="324876"/>
              <a:chOff x="8845862" y="2915030"/>
              <a:chExt cx="324876" cy="324876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92B7DEA-58EF-4870-B506-3E48172FE29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44786442-C7F5-4FC5-ADEC-36821B3F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9D692A4-5129-4A71-BC36-A5857B07E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708" y="3383519"/>
              <a:ext cx="324876" cy="324876"/>
              <a:chOff x="8845862" y="2915030"/>
              <a:chExt cx="324876" cy="324876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B14F814-6EDE-43E9-8037-02C646988EB3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9" name="图形 148">
                <a:extLst>
                  <a:ext uri="{FF2B5EF4-FFF2-40B4-BE49-F238E27FC236}">
                    <a16:creationId xmlns:a16="http://schemas.microsoft.com/office/drawing/2014/main" id="{2925B4E1-6F24-40F6-968A-AE7577310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D3B549BB-666F-43C5-B26E-DFE387962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1713" y="2943603"/>
              <a:ext cx="324876" cy="324876"/>
              <a:chOff x="8845862" y="2915030"/>
              <a:chExt cx="324876" cy="324876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2C48C7E-DFCA-477C-A98E-6244C6A9FBB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4AE2EE9-6710-4A4A-9E72-1B3BCD47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E3BD94B-6563-4E23-85B8-2C9C7A61A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3544" y="2726401"/>
              <a:ext cx="324876" cy="324876"/>
              <a:chOff x="8845862" y="2915030"/>
              <a:chExt cx="324876" cy="324876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D0A546-F5C7-41B8-9DD2-2B93100756D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5" name="图形 154">
                <a:extLst>
                  <a:ext uri="{FF2B5EF4-FFF2-40B4-BE49-F238E27FC236}">
                    <a16:creationId xmlns:a16="http://schemas.microsoft.com/office/drawing/2014/main" id="{4F668B3C-7F1E-4337-B8BF-CB05693A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52421C-C7E9-4913-9294-DA485A69A0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13" y="3311939"/>
              <a:ext cx="324876" cy="324876"/>
              <a:chOff x="8845862" y="2915030"/>
              <a:chExt cx="324876" cy="32487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1B207DC6-CCDA-4671-9FE1-E62825185E7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8" name="图形 157">
                <a:extLst>
                  <a:ext uri="{FF2B5EF4-FFF2-40B4-BE49-F238E27FC236}">
                    <a16:creationId xmlns:a16="http://schemas.microsoft.com/office/drawing/2014/main" id="{990C8887-7156-42ED-89E1-58D9BEA0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pic>
          <p:nvPicPr>
            <p:cNvPr id="159" name="图形 158">
              <a:extLst>
                <a:ext uri="{FF2B5EF4-FFF2-40B4-BE49-F238E27FC236}">
                  <a16:creationId xmlns:a16="http://schemas.microsoft.com/office/drawing/2014/main" id="{FE50A482-1129-470A-8599-1808C754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630350" y="4142253"/>
              <a:ext cx="225174" cy="225174"/>
            </a:xfrm>
            <a:prstGeom prst="rect">
              <a:avLst/>
            </a:prstGeom>
          </p:spPr>
        </p:pic>
        <p:pic>
          <p:nvPicPr>
            <p:cNvPr id="160" name="图形 159">
              <a:extLst>
                <a:ext uri="{FF2B5EF4-FFF2-40B4-BE49-F238E27FC236}">
                  <a16:creationId xmlns:a16="http://schemas.microsoft.com/office/drawing/2014/main" id="{449EF7F1-6E53-458E-A431-87C05BFE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2875759" y="4254840"/>
              <a:ext cx="225174" cy="225174"/>
            </a:xfrm>
            <a:prstGeom prst="rect">
              <a:avLst/>
            </a:prstGeom>
          </p:spPr>
        </p:pic>
        <p:pic>
          <p:nvPicPr>
            <p:cNvPr id="161" name="图形 160">
              <a:extLst>
                <a:ext uri="{FF2B5EF4-FFF2-40B4-BE49-F238E27FC236}">
                  <a16:creationId xmlns:a16="http://schemas.microsoft.com/office/drawing/2014/main" id="{7444AE35-8A84-4EE7-ADC5-FDD21380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915196" y="4259470"/>
              <a:ext cx="225174" cy="225174"/>
            </a:xfrm>
            <a:prstGeom prst="rect">
              <a:avLst/>
            </a:prstGeom>
          </p:spPr>
        </p:pic>
        <p:pic>
          <p:nvPicPr>
            <p:cNvPr id="162" name="图形 161">
              <a:extLst>
                <a:ext uri="{FF2B5EF4-FFF2-40B4-BE49-F238E27FC236}">
                  <a16:creationId xmlns:a16="http://schemas.microsoft.com/office/drawing/2014/main" id="{CEF20B34-6907-4993-8C8D-C42ADA5E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886963" y="3595808"/>
              <a:ext cx="225174" cy="225174"/>
            </a:xfrm>
            <a:prstGeom prst="rect">
              <a:avLst/>
            </a:prstGeom>
          </p:spPr>
        </p:pic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5EB80A06-3C38-406B-A3DE-2A6ACAD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785324" y="3741584"/>
              <a:ext cx="225174" cy="225174"/>
            </a:xfrm>
            <a:prstGeom prst="rect">
              <a:avLst/>
            </a:prstGeom>
          </p:spPr>
        </p:pic>
        <p:pic>
          <p:nvPicPr>
            <p:cNvPr id="164" name="图形 163">
              <a:extLst>
                <a:ext uri="{FF2B5EF4-FFF2-40B4-BE49-F238E27FC236}">
                  <a16:creationId xmlns:a16="http://schemas.microsoft.com/office/drawing/2014/main" id="{7EABB696-00C0-451E-9A96-37465886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40275" y="3312495"/>
              <a:ext cx="225174" cy="225174"/>
            </a:xfrm>
            <a:prstGeom prst="rect">
              <a:avLst/>
            </a:prstGeom>
          </p:spPr>
        </p:pic>
        <p:pic>
          <p:nvPicPr>
            <p:cNvPr id="165" name="图形 164">
              <a:extLst>
                <a:ext uri="{FF2B5EF4-FFF2-40B4-BE49-F238E27FC236}">
                  <a16:creationId xmlns:a16="http://schemas.microsoft.com/office/drawing/2014/main" id="{67F2F016-0FE0-4DD2-98C8-81CA00E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10851" y="3859058"/>
              <a:ext cx="225174" cy="225174"/>
            </a:xfrm>
            <a:prstGeom prst="rect">
              <a:avLst/>
            </a:prstGeom>
          </p:spPr>
        </p:pic>
        <p:pic>
          <p:nvPicPr>
            <p:cNvPr id="166" name="图形 165">
              <a:extLst>
                <a:ext uri="{FF2B5EF4-FFF2-40B4-BE49-F238E27FC236}">
                  <a16:creationId xmlns:a16="http://schemas.microsoft.com/office/drawing/2014/main" id="{4F67556C-0485-449A-A3DC-4648866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869467" y="4247224"/>
              <a:ext cx="225174" cy="225174"/>
            </a:xfrm>
            <a:prstGeom prst="rect">
              <a:avLst/>
            </a:prstGeom>
          </p:spPr>
        </p:pic>
        <p:pic>
          <p:nvPicPr>
            <p:cNvPr id="167" name="图形 166">
              <a:extLst>
                <a:ext uri="{FF2B5EF4-FFF2-40B4-BE49-F238E27FC236}">
                  <a16:creationId xmlns:a16="http://schemas.microsoft.com/office/drawing/2014/main" id="{AE78D31F-B431-4831-8BDC-3F3C7527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342757" y="3644964"/>
              <a:ext cx="225174" cy="225174"/>
            </a:xfrm>
            <a:prstGeom prst="rect">
              <a:avLst/>
            </a:prstGeom>
          </p:spPr>
        </p:pic>
        <p:pic>
          <p:nvPicPr>
            <p:cNvPr id="168" name="图形 167">
              <a:extLst>
                <a:ext uri="{FF2B5EF4-FFF2-40B4-BE49-F238E27FC236}">
                  <a16:creationId xmlns:a16="http://schemas.microsoft.com/office/drawing/2014/main" id="{3968DB1C-B392-4DF5-B25F-5DF456B0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111804" y="3860183"/>
              <a:ext cx="225174" cy="225174"/>
            </a:xfrm>
            <a:prstGeom prst="rect">
              <a:avLst/>
            </a:prstGeom>
          </p:spPr>
        </p:pic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078CA255-2B49-40C6-BF0E-8056D7D2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616721" y="3937781"/>
              <a:ext cx="225174" cy="225174"/>
            </a:xfrm>
            <a:prstGeom prst="rect">
              <a:avLst/>
            </a:prstGeom>
          </p:spPr>
        </p:pic>
        <p:pic>
          <p:nvPicPr>
            <p:cNvPr id="170" name="图形 169">
              <a:extLst>
                <a:ext uri="{FF2B5EF4-FFF2-40B4-BE49-F238E27FC236}">
                  <a16:creationId xmlns:a16="http://schemas.microsoft.com/office/drawing/2014/main" id="{9E9629A5-1863-4349-B8CC-7D07DEE3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054748" y="4003345"/>
              <a:ext cx="225174" cy="225174"/>
            </a:xfrm>
            <a:prstGeom prst="rect">
              <a:avLst/>
            </a:prstGeom>
          </p:spPr>
        </p:pic>
        <p:pic>
          <p:nvPicPr>
            <p:cNvPr id="171" name="图形 170">
              <a:extLst>
                <a:ext uri="{FF2B5EF4-FFF2-40B4-BE49-F238E27FC236}">
                  <a16:creationId xmlns:a16="http://schemas.microsoft.com/office/drawing/2014/main" id="{FA3145A1-2009-4E16-B432-354FB62D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8373926" y="3458217"/>
              <a:ext cx="225174" cy="225174"/>
            </a:xfrm>
            <a:prstGeom prst="rect">
              <a:avLst/>
            </a:prstGeom>
          </p:spPr>
        </p:pic>
        <p:pic>
          <p:nvPicPr>
            <p:cNvPr id="172" name="图形 171">
              <a:extLst>
                <a:ext uri="{FF2B5EF4-FFF2-40B4-BE49-F238E27FC236}">
                  <a16:creationId xmlns:a16="http://schemas.microsoft.com/office/drawing/2014/main" id="{3ADE11CC-8244-47A4-BF33-25E4DA21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497830" y="4319942"/>
              <a:ext cx="225174" cy="225174"/>
            </a:xfrm>
            <a:prstGeom prst="rect">
              <a:avLst/>
            </a:prstGeom>
          </p:spPr>
        </p:pic>
      </p:grpSp>
      <p:sp>
        <p:nvSpPr>
          <p:cNvPr id="185" name="文本框 184">
            <a:extLst>
              <a:ext uri="{FF2B5EF4-FFF2-40B4-BE49-F238E27FC236}">
                <a16:creationId xmlns:a16="http://schemas.microsoft.com/office/drawing/2014/main" id="{1F44460F-408C-4CD5-A8E5-7E30840A6639}"/>
              </a:ext>
            </a:extLst>
          </p:cNvPr>
          <p:cNvSpPr txBox="1"/>
          <p:nvPr/>
        </p:nvSpPr>
        <p:spPr>
          <a:xfrm>
            <a:off x="7529190" y="3356353"/>
            <a:ext cx="141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1638E2B7-6FAC-4D57-A656-AE10AEBFA82A}"/>
              </a:ext>
            </a:extLst>
          </p:cNvPr>
          <p:cNvSpPr txBox="1"/>
          <p:nvPr/>
        </p:nvSpPr>
        <p:spPr>
          <a:xfrm>
            <a:off x="5789803" y="3511979"/>
            <a:ext cx="142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841BE5-1675-0391-EE2E-B781E5F1944C}"/>
              </a:ext>
            </a:extLst>
          </p:cNvPr>
          <p:cNvGrpSpPr/>
          <p:nvPr/>
        </p:nvGrpSpPr>
        <p:grpSpPr>
          <a:xfrm>
            <a:off x="277559" y="1376113"/>
            <a:ext cx="2588112" cy="3257655"/>
            <a:chOff x="1288074" y="2901238"/>
            <a:chExt cx="2588112" cy="325765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5FD387BD-DAF3-D3FC-20EB-56F1A37AD7DE}"/>
                </a:ext>
              </a:extLst>
            </p:cNvPr>
            <p:cNvSpPr/>
            <p:nvPr/>
          </p:nvSpPr>
          <p:spPr>
            <a:xfrm>
              <a:off x="1288074" y="2901238"/>
              <a:ext cx="2588112" cy="3257655"/>
            </a:xfrm>
            <a:prstGeom prst="roundRect">
              <a:avLst>
                <a:gd name="adj" fmla="val 13605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50D129-A0D9-0C7E-8E86-47413BC8B57F}"/>
                </a:ext>
              </a:extLst>
            </p:cNvPr>
            <p:cNvGrpSpPr/>
            <p:nvPr/>
          </p:nvGrpSpPr>
          <p:grpSpPr>
            <a:xfrm>
              <a:off x="1344927" y="2942088"/>
              <a:ext cx="2489633" cy="3185203"/>
              <a:chOff x="4269459" y="1747196"/>
              <a:chExt cx="2489633" cy="318520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3656137-3928-9550-666B-32A9AD7268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69459" y="2673798"/>
                <a:ext cx="1349356" cy="1332000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E2C15490-6803-3902-EF8B-D80B733F1C01}"/>
                    </a:ext>
                  </a:extLst>
                </p:cNvPr>
                <p:cNvCxnSpPr>
                  <a:cxnSpLocks/>
                  <a:stCxn id="247" idx="6"/>
                  <a:endCxn id="249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3A028AE5-3DC0-ED69-FFCF-A244C2E68E27}"/>
                    </a:ext>
                  </a:extLst>
                </p:cNvPr>
                <p:cNvCxnSpPr>
                  <a:cxnSpLocks/>
                  <a:stCxn id="247" idx="6"/>
                  <a:endCxn id="250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D32115C5-BE06-86C7-3F08-C01FB410DC06}"/>
                    </a:ext>
                  </a:extLst>
                </p:cNvPr>
                <p:cNvCxnSpPr>
                  <a:cxnSpLocks/>
                  <a:stCxn id="248" idx="6"/>
                  <a:endCxn id="250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5A5CC2A7-D300-F6FC-13DD-38BEE0740CE8}"/>
                    </a:ext>
                  </a:extLst>
                </p:cNvPr>
                <p:cNvCxnSpPr>
                  <a:cxnSpLocks/>
                  <a:stCxn id="248" idx="6"/>
                  <a:endCxn id="251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D5D8FE88-A99D-F143-D8C9-5B1A26FFD0A7}"/>
                    </a:ext>
                  </a:extLst>
                </p:cNvPr>
                <p:cNvCxnSpPr>
                  <a:cxnSpLocks/>
                  <a:stCxn id="248" idx="6"/>
                  <a:endCxn id="249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7704D8C4-57E8-9D8C-3E25-672878A999D7}"/>
                    </a:ext>
                  </a:extLst>
                </p:cNvPr>
                <p:cNvCxnSpPr>
                  <a:cxnSpLocks/>
                  <a:stCxn id="247" idx="6"/>
                  <a:endCxn id="251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BFF44D63-401F-E2B6-40E2-2166811F85AF}"/>
                    </a:ext>
                  </a:extLst>
                </p:cNvPr>
                <p:cNvCxnSpPr>
                  <a:cxnSpLocks/>
                  <a:stCxn id="252" idx="2"/>
                  <a:endCxn id="250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5C4E667B-23DE-F832-639D-4CC59955DEE0}"/>
                    </a:ext>
                  </a:extLst>
                </p:cNvPr>
                <p:cNvCxnSpPr>
                  <a:cxnSpLocks/>
                  <a:stCxn id="252" idx="2"/>
                  <a:endCxn id="249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6B68FF31-1C5A-DAEE-6A8B-D5B79F29CA75}"/>
                    </a:ext>
                  </a:extLst>
                </p:cNvPr>
                <p:cNvCxnSpPr>
                  <a:cxnSpLocks/>
                  <a:stCxn id="253" idx="2"/>
                  <a:endCxn id="250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AFD20AF6-82AE-6F7B-19F6-20E9B6CE15A7}"/>
                    </a:ext>
                  </a:extLst>
                </p:cNvPr>
                <p:cNvCxnSpPr>
                  <a:cxnSpLocks/>
                  <a:stCxn id="252" idx="2"/>
                  <a:endCxn id="251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115DA537-8FDE-DCC8-4C19-8CB686B94A4C}"/>
                    </a:ext>
                  </a:extLst>
                </p:cNvPr>
                <p:cNvCxnSpPr>
                  <a:cxnSpLocks/>
                  <a:stCxn id="253" idx="2"/>
                  <a:endCxn id="251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1001BCED-E66B-90DB-C37D-5BB7D31D0D6F}"/>
                    </a:ext>
                  </a:extLst>
                </p:cNvPr>
                <p:cNvCxnSpPr>
                  <a:cxnSpLocks/>
                  <a:stCxn id="253" idx="2"/>
                  <a:endCxn id="249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椭圆 246">
                  <a:extLst>
                    <a:ext uri="{FF2B5EF4-FFF2-40B4-BE49-F238E27FC236}">
                      <a16:creationId xmlns:a16="http://schemas.microsoft.com/office/drawing/2014/main" id="{C0D18B35-99EC-2534-D730-AA22A367E7F2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D48AC2C7-4A96-BAFF-9FFE-2AF45B30789B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49" name="椭圆 248">
                  <a:extLst>
                    <a:ext uri="{FF2B5EF4-FFF2-40B4-BE49-F238E27FC236}">
                      <a16:creationId xmlns:a16="http://schemas.microsoft.com/office/drawing/2014/main" id="{17378976-8D81-EA61-55B6-D1829B782B4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50" name="椭圆 249">
                  <a:extLst>
                    <a:ext uri="{FF2B5EF4-FFF2-40B4-BE49-F238E27FC236}">
                      <a16:creationId xmlns:a16="http://schemas.microsoft.com/office/drawing/2014/main" id="{38BE78C0-1919-DA14-2985-B2351E4FB093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30FF8062-C46E-98D5-92D8-AB5D8C426622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52" name="椭圆 251">
                  <a:extLst>
                    <a:ext uri="{FF2B5EF4-FFF2-40B4-BE49-F238E27FC236}">
                      <a16:creationId xmlns:a16="http://schemas.microsoft.com/office/drawing/2014/main" id="{3A95B650-0FFB-E6FC-F4D0-EE23D9FBAEF1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53" name="椭圆 252">
                  <a:extLst>
                    <a:ext uri="{FF2B5EF4-FFF2-40B4-BE49-F238E27FC236}">
                      <a16:creationId xmlns:a16="http://schemas.microsoft.com/office/drawing/2014/main" id="{810EAFBE-2E1D-E157-7035-C9E775FA351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  <p:sp>
            <p:nvSpPr>
              <p:cNvPr id="8" name="右大括号 7">
                <a:extLst>
                  <a:ext uri="{FF2B5EF4-FFF2-40B4-BE49-F238E27FC236}">
                    <a16:creationId xmlns:a16="http://schemas.microsoft.com/office/drawing/2014/main" id="{BA773BC7-9EDC-A311-8F0B-9731F59FE3BB}"/>
                  </a:ext>
                </a:extLst>
              </p:cNvPr>
              <p:cNvSpPr/>
              <p:nvPr/>
            </p:nvSpPr>
            <p:spPr>
              <a:xfrm rot="10800000">
                <a:off x="5663952" y="2102565"/>
                <a:ext cx="330004" cy="2474465"/>
              </a:xfrm>
              <a:prstGeom prst="rightBrace">
                <a:avLst>
                  <a:gd name="adj1" fmla="val 69272"/>
                  <a:gd name="adj2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584262F-DDAE-B5D0-09E8-1349CD1CF6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39092" y="1747196"/>
                <a:ext cx="720000" cy="710738"/>
                <a:chOff x="2149311" y="1319753"/>
                <a:chExt cx="4273486" cy="4218494"/>
              </a:xfrm>
              <a:solidFill>
                <a:srgbClr val="D9EBB1"/>
              </a:solidFill>
            </p:grpSpPr>
            <p:cxnSp>
              <p:nvCxnSpPr>
                <p:cNvPr id="216" name="直接连接符 215">
                  <a:extLst>
                    <a:ext uri="{FF2B5EF4-FFF2-40B4-BE49-F238E27FC236}">
                      <a16:creationId xmlns:a16="http://schemas.microsoft.com/office/drawing/2014/main" id="{42A45C3F-A98D-205D-0AFE-7DDF6D888517}"/>
                    </a:ext>
                  </a:extLst>
                </p:cNvPr>
                <p:cNvCxnSpPr>
                  <a:cxnSpLocks/>
                  <a:stCxn id="228" idx="6"/>
                  <a:endCxn id="23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629242B8-D73C-352B-8355-E44BC21CAD1E}"/>
                    </a:ext>
                  </a:extLst>
                </p:cNvPr>
                <p:cNvCxnSpPr>
                  <a:cxnSpLocks/>
                  <a:stCxn id="228" idx="6"/>
                  <a:endCxn id="23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ACB9485B-E005-26E6-0477-2C53616A2A7E}"/>
                    </a:ext>
                  </a:extLst>
                </p:cNvPr>
                <p:cNvCxnSpPr>
                  <a:cxnSpLocks/>
                  <a:stCxn id="229" idx="6"/>
                  <a:endCxn id="23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FB6AB597-1C2A-BDEF-A22B-A035C572E4F3}"/>
                    </a:ext>
                  </a:extLst>
                </p:cNvPr>
                <p:cNvCxnSpPr>
                  <a:cxnSpLocks/>
                  <a:stCxn id="229" idx="6"/>
                  <a:endCxn id="23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76D991C3-F811-30F4-9232-029C274A0612}"/>
                    </a:ext>
                  </a:extLst>
                </p:cNvPr>
                <p:cNvCxnSpPr>
                  <a:cxnSpLocks/>
                  <a:stCxn id="229" idx="6"/>
                  <a:endCxn id="23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4713FFAB-9249-1117-3D65-FC7F8A578241}"/>
                    </a:ext>
                  </a:extLst>
                </p:cNvPr>
                <p:cNvCxnSpPr>
                  <a:cxnSpLocks/>
                  <a:stCxn id="228" idx="6"/>
                  <a:endCxn id="23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D9CCD642-4717-3B50-BA35-C5C7BAB7B0D1}"/>
                    </a:ext>
                  </a:extLst>
                </p:cNvPr>
                <p:cNvCxnSpPr>
                  <a:cxnSpLocks/>
                  <a:stCxn id="233" idx="2"/>
                  <a:endCxn id="23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7556B7EF-2036-D9AB-AEC8-3C3FB228CF08}"/>
                    </a:ext>
                  </a:extLst>
                </p:cNvPr>
                <p:cNvCxnSpPr>
                  <a:cxnSpLocks/>
                  <a:stCxn id="233" idx="2"/>
                  <a:endCxn id="23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FDA5043E-C9A5-B928-8BF3-4C22B54844EA}"/>
                    </a:ext>
                  </a:extLst>
                </p:cNvPr>
                <p:cNvCxnSpPr>
                  <a:cxnSpLocks/>
                  <a:stCxn id="234" idx="2"/>
                  <a:endCxn id="23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B3F7FCCC-2E3B-1DA2-B211-A91D18AD2D8B}"/>
                    </a:ext>
                  </a:extLst>
                </p:cNvPr>
                <p:cNvCxnSpPr>
                  <a:cxnSpLocks/>
                  <a:stCxn id="233" idx="2"/>
                  <a:endCxn id="23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8B75B148-9B89-AB62-9015-DF47F639E536}"/>
                    </a:ext>
                  </a:extLst>
                </p:cNvPr>
                <p:cNvCxnSpPr>
                  <a:cxnSpLocks/>
                  <a:stCxn id="234" idx="2"/>
                  <a:endCxn id="23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0A48D623-D15B-B7F1-29AA-F9D6F493182E}"/>
                    </a:ext>
                  </a:extLst>
                </p:cNvPr>
                <p:cNvCxnSpPr>
                  <a:cxnSpLocks/>
                  <a:stCxn id="234" idx="2"/>
                  <a:endCxn id="23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椭圆 227">
                  <a:extLst>
                    <a:ext uri="{FF2B5EF4-FFF2-40B4-BE49-F238E27FC236}">
                      <a16:creationId xmlns:a16="http://schemas.microsoft.com/office/drawing/2014/main" id="{D15F1CED-BCB6-50E5-5C3B-348EE20FC112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29" name="椭圆 228">
                  <a:extLst>
                    <a:ext uri="{FF2B5EF4-FFF2-40B4-BE49-F238E27FC236}">
                      <a16:creationId xmlns:a16="http://schemas.microsoft.com/office/drawing/2014/main" id="{C78DB41F-4C1F-70F3-E8CA-B989A73CBC40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30" name="椭圆 229">
                  <a:extLst>
                    <a:ext uri="{FF2B5EF4-FFF2-40B4-BE49-F238E27FC236}">
                      <a16:creationId xmlns:a16="http://schemas.microsoft.com/office/drawing/2014/main" id="{21BA3EF0-14E7-DDD9-E782-6F0F5ACA58D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F21CEBF2-E579-77E0-8D01-671E71AEA3CD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32" name="椭圆 231">
                  <a:extLst>
                    <a:ext uri="{FF2B5EF4-FFF2-40B4-BE49-F238E27FC236}">
                      <a16:creationId xmlns:a16="http://schemas.microsoft.com/office/drawing/2014/main" id="{F32F7D66-E69D-2836-EF89-7189BB338A70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33" name="椭圆 232">
                  <a:extLst>
                    <a:ext uri="{FF2B5EF4-FFF2-40B4-BE49-F238E27FC236}">
                      <a16:creationId xmlns:a16="http://schemas.microsoft.com/office/drawing/2014/main" id="{32136673-2D58-AFA2-2E0D-790FF409FACA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34" name="椭圆 233">
                  <a:extLst>
                    <a:ext uri="{FF2B5EF4-FFF2-40B4-BE49-F238E27FC236}">
                      <a16:creationId xmlns:a16="http://schemas.microsoft.com/office/drawing/2014/main" id="{9E5C6FBB-15FA-B66A-2A91-3F9CCEA4B89E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B027B97-7C95-B009-6310-7F9A8F0761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30133" y="4221661"/>
                <a:ext cx="720000" cy="710738"/>
                <a:chOff x="2149311" y="1319753"/>
                <a:chExt cx="4273486" cy="4218494"/>
              </a:xfrm>
              <a:solidFill>
                <a:srgbClr val="5796CC"/>
              </a:solidFill>
            </p:grpSpPr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45127617-E67D-30E1-6173-3F2DB171E5D6}"/>
                    </a:ext>
                  </a:extLst>
                </p:cNvPr>
                <p:cNvCxnSpPr>
                  <a:cxnSpLocks/>
                  <a:stCxn id="209" idx="6"/>
                  <a:endCxn id="211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D12470E6-76B8-7930-1997-284B8FBCB069}"/>
                    </a:ext>
                  </a:extLst>
                </p:cNvPr>
                <p:cNvCxnSpPr>
                  <a:cxnSpLocks/>
                  <a:stCxn id="209" idx="6"/>
                  <a:endCxn id="212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2C3DAB34-B79D-E2A3-7790-24220FE37D39}"/>
                    </a:ext>
                  </a:extLst>
                </p:cNvPr>
                <p:cNvCxnSpPr>
                  <a:cxnSpLocks/>
                  <a:stCxn id="210" idx="6"/>
                  <a:endCxn id="212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279C33A7-FA6C-842B-2AE2-35685CAC0789}"/>
                    </a:ext>
                  </a:extLst>
                </p:cNvPr>
                <p:cNvCxnSpPr>
                  <a:cxnSpLocks/>
                  <a:stCxn id="210" idx="6"/>
                  <a:endCxn id="213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3A86D8F-A5D7-23A3-4A8E-17ABB5694166}"/>
                    </a:ext>
                  </a:extLst>
                </p:cNvPr>
                <p:cNvCxnSpPr>
                  <a:cxnSpLocks/>
                  <a:stCxn id="210" idx="6"/>
                  <a:endCxn id="211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28EFF125-603A-45B8-8775-1F9DE74EFABD}"/>
                    </a:ext>
                  </a:extLst>
                </p:cNvPr>
                <p:cNvCxnSpPr>
                  <a:cxnSpLocks/>
                  <a:stCxn id="209" idx="6"/>
                  <a:endCxn id="213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405DDF33-BF26-C59B-2705-27AF95F0E512}"/>
                    </a:ext>
                  </a:extLst>
                </p:cNvPr>
                <p:cNvCxnSpPr>
                  <a:cxnSpLocks/>
                  <a:stCxn id="214" idx="2"/>
                  <a:endCxn id="212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47AC112D-80A9-1251-C756-97A200E93210}"/>
                    </a:ext>
                  </a:extLst>
                </p:cNvPr>
                <p:cNvCxnSpPr>
                  <a:cxnSpLocks/>
                  <a:stCxn id="214" idx="2"/>
                  <a:endCxn id="211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C84CE7E7-0DE0-E058-7D72-2FAE8F1ED374}"/>
                    </a:ext>
                  </a:extLst>
                </p:cNvPr>
                <p:cNvCxnSpPr>
                  <a:cxnSpLocks/>
                  <a:stCxn id="215" idx="2"/>
                  <a:endCxn id="212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56DCE5C-18C8-4183-94C7-DAD19EF5B75E}"/>
                    </a:ext>
                  </a:extLst>
                </p:cNvPr>
                <p:cNvCxnSpPr>
                  <a:cxnSpLocks/>
                  <a:stCxn id="214" idx="2"/>
                  <a:endCxn id="213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C202BADC-E254-49B3-2DA6-4C6AF7B0F23A}"/>
                    </a:ext>
                  </a:extLst>
                </p:cNvPr>
                <p:cNvCxnSpPr>
                  <a:cxnSpLocks/>
                  <a:stCxn id="215" idx="2"/>
                  <a:endCxn id="213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E2C3FAC1-4621-5E01-79A6-2460828352DF}"/>
                    </a:ext>
                  </a:extLst>
                </p:cNvPr>
                <p:cNvCxnSpPr>
                  <a:cxnSpLocks/>
                  <a:stCxn id="215" idx="2"/>
                  <a:endCxn id="211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3350C4E-B73E-A00A-599A-6F2AAA18C59D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F97CB9EC-C52F-9BBA-ABDB-A2F98B377D9B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7C10D8E3-974D-2960-6A69-AA47A76BF88A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ACA6E5B9-CF51-7B9A-8C80-06F2A1108A1B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CDD1B428-12D3-773F-4894-F9B53C3856D5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F8F7AC68-372D-F801-9B35-633E1AB7330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240B882-8B30-7BC7-7672-1D6D72BEB20B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7F04E931-A6B3-0C69-79AA-A40A3F5DE8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39092" y="2984428"/>
                <a:ext cx="720000" cy="710738"/>
                <a:chOff x="2149311" y="1319753"/>
                <a:chExt cx="4273486" cy="4218494"/>
              </a:xfrm>
              <a:solidFill>
                <a:srgbClr val="37B3D5"/>
              </a:solidFill>
            </p:grpSpPr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296A4A0E-2F58-25E7-AE69-E8DFC7260CFC}"/>
                    </a:ext>
                  </a:extLst>
                </p:cNvPr>
                <p:cNvCxnSpPr>
                  <a:cxnSpLocks/>
                  <a:stCxn id="190" idx="6"/>
                  <a:endCxn id="192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B9F5AE74-34E2-099A-805B-BECD4C4AB6F2}"/>
                    </a:ext>
                  </a:extLst>
                </p:cNvPr>
                <p:cNvCxnSpPr>
                  <a:cxnSpLocks/>
                  <a:stCxn id="190" idx="6"/>
                  <a:endCxn id="193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34A27772-6249-B965-7E12-01D30564C1A7}"/>
                    </a:ext>
                  </a:extLst>
                </p:cNvPr>
                <p:cNvCxnSpPr>
                  <a:cxnSpLocks/>
                  <a:stCxn id="191" idx="6"/>
                  <a:endCxn id="193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59105E70-43BA-5FE8-52C5-00A34E6B9B06}"/>
                    </a:ext>
                  </a:extLst>
                </p:cNvPr>
                <p:cNvCxnSpPr>
                  <a:cxnSpLocks/>
                  <a:stCxn id="191" idx="6"/>
                  <a:endCxn id="194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728A3C9E-009E-496A-FEFB-EE404D23C9F0}"/>
                    </a:ext>
                  </a:extLst>
                </p:cNvPr>
                <p:cNvCxnSpPr>
                  <a:cxnSpLocks/>
                  <a:stCxn id="191" idx="6"/>
                  <a:endCxn id="192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78573987-FF51-D303-4E6D-3DD1D6EFD463}"/>
                    </a:ext>
                  </a:extLst>
                </p:cNvPr>
                <p:cNvCxnSpPr>
                  <a:cxnSpLocks/>
                  <a:stCxn id="190" idx="6"/>
                  <a:endCxn id="194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9CD55927-C87E-D7B3-8FA5-868FD1F002F1}"/>
                    </a:ext>
                  </a:extLst>
                </p:cNvPr>
                <p:cNvCxnSpPr>
                  <a:cxnSpLocks/>
                  <a:stCxn id="195" idx="2"/>
                  <a:endCxn id="193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5440CA1B-D987-9925-3E61-31E4ADDF13F2}"/>
                    </a:ext>
                  </a:extLst>
                </p:cNvPr>
                <p:cNvCxnSpPr>
                  <a:cxnSpLocks/>
                  <a:stCxn id="195" idx="2"/>
                  <a:endCxn id="192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0011EDF6-B359-8371-7D25-9358D7BFC061}"/>
                    </a:ext>
                  </a:extLst>
                </p:cNvPr>
                <p:cNvCxnSpPr>
                  <a:cxnSpLocks/>
                  <a:stCxn id="196" idx="2"/>
                  <a:endCxn id="193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34636C77-16FB-C96F-CFDE-F84F0EE532FD}"/>
                    </a:ext>
                  </a:extLst>
                </p:cNvPr>
                <p:cNvCxnSpPr>
                  <a:cxnSpLocks/>
                  <a:stCxn id="195" idx="2"/>
                  <a:endCxn id="194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7E395E0F-09E6-1904-0164-5419E6A04A5C}"/>
                    </a:ext>
                  </a:extLst>
                </p:cNvPr>
                <p:cNvCxnSpPr>
                  <a:cxnSpLocks/>
                  <a:stCxn id="196" idx="2"/>
                  <a:endCxn id="194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EB5C2BE6-CA89-8D9C-340E-55309389785B}"/>
                    </a:ext>
                  </a:extLst>
                </p:cNvPr>
                <p:cNvCxnSpPr>
                  <a:cxnSpLocks/>
                  <a:stCxn id="196" idx="2"/>
                  <a:endCxn id="192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1576DF5E-E975-CC04-FD8D-0D6832DEDBE0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1" name="椭圆 190">
                  <a:extLst>
                    <a:ext uri="{FF2B5EF4-FFF2-40B4-BE49-F238E27FC236}">
                      <a16:creationId xmlns:a16="http://schemas.microsoft.com/office/drawing/2014/main" id="{FE5F754C-7A75-155A-AE20-6FD5CF42B6FB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59274817-C40B-51AF-E676-024F6D136FD5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76FDDFEE-C397-50E2-1069-4C26F5DD4D22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B6D46C33-AE3A-EAE5-8CCD-3CD16C3CFD58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3F95AFB8-6112-A99C-8B8F-62AC5C39E6C2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0F9A019-01B2-0E5C-4F4A-E5A26677190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</p:grpSp>
      <p:sp>
        <p:nvSpPr>
          <p:cNvPr id="254" name="箭头: 右 253">
            <a:extLst>
              <a:ext uri="{FF2B5EF4-FFF2-40B4-BE49-F238E27FC236}">
                <a16:creationId xmlns:a16="http://schemas.microsoft.com/office/drawing/2014/main" id="{A946CC3E-4802-0839-0A6D-1716A9C315A9}"/>
              </a:ext>
            </a:extLst>
          </p:cNvPr>
          <p:cNvSpPr/>
          <p:nvPr/>
        </p:nvSpPr>
        <p:spPr>
          <a:xfrm>
            <a:off x="3167893" y="2485331"/>
            <a:ext cx="1686311" cy="92962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8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E9D07-6C9B-482C-9AA2-598914DF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E6A0FD-23EE-4DFA-82E6-E208B9A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0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0E62FEBC-37CA-4C40-B3AE-BFE48CD2774A}"/>
              </a:ext>
            </a:extLst>
          </p:cNvPr>
          <p:cNvGrpSpPr/>
          <p:nvPr/>
        </p:nvGrpSpPr>
        <p:grpSpPr>
          <a:xfrm>
            <a:off x="8112224" y="4382439"/>
            <a:ext cx="3456384" cy="894668"/>
            <a:chOff x="8112224" y="1395845"/>
            <a:chExt cx="3456384" cy="894668"/>
          </a:xfrm>
        </p:grpSpPr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03A0156E-71F8-4CA0-9A24-B536F09184CF}"/>
                </a:ext>
              </a:extLst>
            </p:cNvPr>
            <p:cNvCxnSpPr>
              <a:cxnSpLocks/>
              <a:stCxn id="296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F37087F2-287F-476A-94B3-5996C18A3E3C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B859FC36-8623-40C8-A5C8-F872A2A7358A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6567FB9B-1ACD-41EB-B660-8B8CAA0494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298" name="直接连接符 297">
                  <a:extLst>
                    <a:ext uri="{FF2B5EF4-FFF2-40B4-BE49-F238E27FC236}">
                      <a16:creationId xmlns:a16="http://schemas.microsoft.com/office/drawing/2014/main" id="{4AE7EAC8-6EFF-46F1-A073-8C280482BE60}"/>
                    </a:ext>
                  </a:extLst>
                </p:cNvPr>
                <p:cNvCxnSpPr>
                  <a:cxnSpLocks/>
                  <a:stCxn id="310" idx="6"/>
                  <a:endCxn id="312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BD6575DE-C8E5-4813-B851-1B2901D0AEEA}"/>
                    </a:ext>
                  </a:extLst>
                </p:cNvPr>
                <p:cNvCxnSpPr>
                  <a:cxnSpLocks/>
                  <a:stCxn id="310" idx="6"/>
                  <a:endCxn id="313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4FB73329-AF11-43DE-9DAD-4A42EC48C1F4}"/>
                    </a:ext>
                  </a:extLst>
                </p:cNvPr>
                <p:cNvCxnSpPr>
                  <a:cxnSpLocks/>
                  <a:stCxn id="311" idx="6"/>
                  <a:endCxn id="313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BE6C01B4-0A7D-414D-9223-682881D34575}"/>
                    </a:ext>
                  </a:extLst>
                </p:cNvPr>
                <p:cNvCxnSpPr>
                  <a:cxnSpLocks/>
                  <a:stCxn id="311" idx="6"/>
                  <a:endCxn id="314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9BFD182C-8F2F-4DD7-907F-18F086CCC524}"/>
                    </a:ext>
                  </a:extLst>
                </p:cNvPr>
                <p:cNvCxnSpPr>
                  <a:cxnSpLocks/>
                  <a:stCxn id="311" idx="6"/>
                  <a:endCxn id="312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709493C1-4ABD-4FBB-9831-54EEE592E027}"/>
                    </a:ext>
                  </a:extLst>
                </p:cNvPr>
                <p:cNvCxnSpPr>
                  <a:cxnSpLocks/>
                  <a:stCxn id="310" idx="6"/>
                  <a:endCxn id="314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0AB2BC0F-5C93-4185-A65E-8F286D601F9F}"/>
                    </a:ext>
                  </a:extLst>
                </p:cNvPr>
                <p:cNvCxnSpPr>
                  <a:cxnSpLocks/>
                  <a:stCxn id="315" idx="2"/>
                  <a:endCxn id="313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6B84BEC4-04BE-4E0E-8DD7-6A18CD2C674B}"/>
                    </a:ext>
                  </a:extLst>
                </p:cNvPr>
                <p:cNvCxnSpPr>
                  <a:cxnSpLocks/>
                  <a:stCxn id="315" idx="2"/>
                  <a:endCxn id="312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4E18FB9D-DB4D-460B-9A76-7F26B58E3173}"/>
                    </a:ext>
                  </a:extLst>
                </p:cNvPr>
                <p:cNvCxnSpPr>
                  <a:cxnSpLocks/>
                  <a:stCxn id="316" idx="2"/>
                  <a:endCxn id="313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A09C2BDE-BC05-4E3B-B480-31D24EA68EBA}"/>
                    </a:ext>
                  </a:extLst>
                </p:cNvPr>
                <p:cNvCxnSpPr>
                  <a:cxnSpLocks/>
                  <a:stCxn id="315" idx="2"/>
                  <a:endCxn id="314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8C099FF8-972A-4786-A7E5-E2DDE43FCEC1}"/>
                    </a:ext>
                  </a:extLst>
                </p:cNvPr>
                <p:cNvCxnSpPr>
                  <a:cxnSpLocks/>
                  <a:stCxn id="316" idx="2"/>
                  <a:endCxn id="314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>
                  <a:extLst>
                    <a:ext uri="{FF2B5EF4-FFF2-40B4-BE49-F238E27FC236}">
                      <a16:creationId xmlns:a16="http://schemas.microsoft.com/office/drawing/2014/main" id="{40A541B9-66F6-4869-A50F-86D6654E87E7}"/>
                    </a:ext>
                  </a:extLst>
                </p:cNvPr>
                <p:cNvCxnSpPr>
                  <a:cxnSpLocks/>
                  <a:stCxn id="316" idx="2"/>
                  <a:endCxn id="312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椭圆 309">
                  <a:extLst>
                    <a:ext uri="{FF2B5EF4-FFF2-40B4-BE49-F238E27FC236}">
                      <a16:creationId xmlns:a16="http://schemas.microsoft.com/office/drawing/2014/main" id="{57E3F846-A34E-4CA1-A8E3-775E9228B6F0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1" name="椭圆 310">
                  <a:extLst>
                    <a:ext uri="{FF2B5EF4-FFF2-40B4-BE49-F238E27FC236}">
                      <a16:creationId xmlns:a16="http://schemas.microsoft.com/office/drawing/2014/main" id="{BF4B5526-3B0A-4C37-A4C3-20A0E9BF4A09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2A3A641C-2CEC-4191-A70C-836BE7C3EFE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3" name="椭圆 312">
                  <a:extLst>
                    <a:ext uri="{FF2B5EF4-FFF2-40B4-BE49-F238E27FC236}">
                      <a16:creationId xmlns:a16="http://schemas.microsoft.com/office/drawing/2014/main" id="{A6CC3FA7-1FB9-42FE-8D3F-AB8B92089156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F07C1872-6ADE-4AAA-8C9F-57E4C9B020B6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1911BB14-6981-4F7F-858D-DC1E879978B3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16" name="椭圆 315">
                  <a:extLst>
                    <a:ext uri="{FF2B5EF4-FFF2-40B4-BE49-F238E27FC236}">
                      <a16:creationId xmlns:a16="http://schemas.microsoft.com/office/drawing/2014/main" id="{0E58F644-2240-498D-8B53-BE3A579458C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77C54143-CB35-4AC5-A3A9-976C9BF39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D77EFD19-DA4A-4609-BF7E-D1E2E8099EE7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95" name="图形 294">
                <a:extLst>
                  <a:ext uri="{FF2B5EF4-FFF2-40B4-BE49-F238E27FC236}">
                    <a16:creationId xmlns:a16="http://schemas.microsoft.com/office/drawing/2014/main" id="{6A6C6643-C5E6-418A-A2CA-3CCE41EBD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90" name="直接箭头连接符 289">
              <a:extLst>
                <a:ext uri="{FF2B5EF4-FFF2-40B4-BE49-F238E27FC236}">
                  <a16:creationId xmlns:a16="http://schemas.microsoft.com/office/drawing/2014/main" id="{6711B4A3-5879-4A7E-BEA4-55F3853A9AAE}"/>
                </a:ext>
              </a:extLst>
            </p:cNvPr>
            <p:cNvCxnSpPr>
              <a:cxnSpLocks/>
              <a:endCxn id="296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F87664CC-C7C5-403B-9346-277BC4F1FB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CB0CC76D-F9CA-4FC0-86C3-82353F4DA297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93" name="图形 292">
                <a:extLst>
                  <a:ext uri="{FF2B5EF4-FFF2-40B4-BE49-F238E27FC236}">
                    <a16:creationId xmlns:a16="http://schemas.microsoft.com/office/drawing/2014/main" id="{5457ED89-E3C4-44CF-B183-06287B986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80582337-D2A9-4F51-9A01-71E3296F1C69}"/>
              </a:ext>
            </a:extLst>
          </p:cNvPr>
          <p:cNvGrpSpPr/>
          <p:nvPr/>
        </p:nvGrpSpPr>
        <p:grpSpPr>
          <a:xfrm>
            <a:off x="8112224" y="2888151"/>
            <a:ext cx="3456384" cy="894668"/>
            <a:chOff x="8112224" y="1395845"/>
            <a:chExt cx="3456384" cy="894668"/>
          </a:xfrm>
        </p:grpSpPr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99B165FC-D7C2-433B-8B95-3599A24586F0}"/>
                </a:ext>
              </a:extLst>
            </p:cNvPr>
            <p:cNvCxnSpPr>
              <a:cxnSpLocks/>
              <a:stCxn id="264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1A742653-CE84-40EC-BE61-BC90219968F5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7D83EFD-A0C0-4560-A99A-E366F8217C71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5" name="组合 264">
                <a:extLst>
                  <a:ext uri="{FF2B5EF4-FFF2-40B4-BE49-F238E27FC236}">
                    <a16:creationId xmlns:a16="http://schemas.microsoft.com/office/drawing/2014/main" id="{122421A6-12AF-442D-ACDC-42AFAF4E1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69BE9821-4561-49E1-8678-3D4F18C7EA60}"/>
                    </a:ext>
                  </a:extLst>
                </p:cNvPr>
                <p:cNvCxnSpPr>
                  <a:cxnSpLocks/>
                  <a:stCxn id="278" idx="6"/>
                  <a:endCxn id="28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AE1BB6B8-3460-4120-8876-657DC972F27A}"/>
                    </a:ext>
                  </a:extLst>
                </p:cNvPr>
                <p:cNvCxnSpPr>
                  <a:cxnSpLocks/>
                  <a:stCxn id="278" idx="6"/>
                  <a:endCxn id="28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5FF22AD4-25C0-4D6F-884B-6D4E18B07F5D}"/>
                    </a:ext>
                  </a:extLst>
                </p:cNvPr>
                <p:cNvCxnSpPr>
                  <a:cxnSpLocks/>
                  <a:stCxn id="279" idx="6"/>
                  <a:endCxn id="28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8B3DBA68-F373-4A31-A130-58E09FC84A31}"/>
                    </a:ext>
                  </a:extLst>
                </p:cNvPr>
                <p:cNvCxnSpPr>
                  <a:cxnSpLocks/>
                  <a:stCxn id="279" idx="6"/>
                  <a:endCxn id="28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4D655A1E-E1AF-4BDC-875E-063A6758DBFC}"/>
                    </a:ext>
                  </a:extLst>
                </p:cNvPr>
                <p:cNvCxnSpPr>
                  <a:cxnSpLocks/>
                  <a:stCxn id="279" idx="6"/>
                  <a:endCxn id="28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28AF6DD8-8C09-4199-B493-D03E635638EC}"/>
                    </a:ext>
                  </a:extLst>
                </p:cNvPr>
                <p:cNvCxnSpPr>
                  <a:cxnSpLocks/>
                  <a:stCxn id="278" idx="6"/>
                  <a:endCxn id="28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BE935B1D-C019-412D-BF8D-33B4F3F904C2}"/>
                    </a:ext>
                  </a:extLst>
                </p:cNvPr>
                <p:cNvCxnSpPr>
                  <a:cxnSpLocks/>
                  <a:stCxn id="283" idx="2"/>
                  <a:endCxn id="28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E73C9E9D-41C1-4B39-B1A0-DD5A8B147198}"/>
                    </a:ext>
                  </a:extLst>
                </p:cNvPr>
                <p:cNvCxnSpPr>
                  <a:cxnSpLocks/>
                  <a:stCxn id="283" idx="2"/>
                  <a:endCxn id="28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3113D146-A0C1-4CDF-ACD5-8702F34054E1}"/>
                    </a:ext>
                  </a:extLst>
                </p:cNvPr>
                <p:cNvCxnSpPr>
                  <a:cxnSpLocks/>
                  <a:stCxn id="284" idx="2"/>
                  <a:endCxn id="28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511A3239-1F72-4743-81F2-B90AFF352292}"/>
                    </a:ext>
                  </a:extLst>
                </p:cNvPr>
                <p:cNvCxnSpPr>
                  <a:cxnSpLocks/>
                  <a:stCxn id="283" idx="2"/>
                  <a:endCxn id="28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1F076B64-475C-46DC-97DA-5D7C0ACC27EE}"/>
                    </a:ext>
                  </a:extLst>
                </p:cNvPr>
                <p:cNvCxnSpPr>
                  <a:cxnSpLocks/>
                  <a:stCxn id="284" idx="2"/>
                  <a:endCxn id="28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B7A7A9A7-DC44-4125-96BE-C290B291B5B1}"/>
                    </a:ext>
                  </a:extLst>
                </p:cNvPr>
                <p:cNvCxnSpPr>
                  <a:cxnSpLocks/>
                  <a:stCxn id="284" idx="2"/>
                  <a:endCxn id="28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F608EA8D-9B4A-4483-8416-6A1C863AB7E6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79" name="椭圆 278">
                  <a:extLst>
                    <a:ext uri="{FF2B5EF4-FFF2-40B4-BE49-F238E27FC236}">
                      <a16:creationId xmlns:a16="http://schemas.microsoft.com/office/drawing/2014/main" id="{57EB3A4B-D0FF-42FC-BF71-8076058D844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0" name="椭圆 279">
                  <a:extLst>
                    <a:ext uri="{FF2B5EF4-FFF2-40B4-BE49-F238E27FC236}">
                      <a16:creationId xmlns:a16="http://schemas.microsoft.com/office/drawing/2014/main" id="{D7E8210C-E738-4497-9A67-CEC096DD7E7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1" name="椭圆 280">
                  <a:extLst>
                    <a:ext uri="{FF2B5EF4-FFF2-40B4-BE49-F238E27FC236}">
                      <a16:creationId xmlns:a16="http://schemas.microsoft.com/office/drawing/2014/main" id="{AD9E103F-F693-45FA-B7E5-5F211D18A39B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2" name="椭圆 281">
                  <a:extLst>
                    <a:ext uri="{FF2B5EF4-FFF2-40B4-BE49-F238E27FC236}">
                      <a16:creationId xmlns:a16="http://schemas.microsoft.com/office/drawing/2014/main" id="{40D016AA-B17E-464F-9FAF-0F75501905E3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07B95DD2-E36E-4057-9B42-6D78BC777B0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284" name="椭圆 283">
                  <a:extLst>
                    <a:ext uri="{FF2B5EF4-FFF2-40B4-BE49-F238E27FC236}">
                      <a16:creationId xmlns:a16="http://schemas.microsoft.com/office/drawing/2014/main" id="{29258193-9C28-4B22-A1D5-C9425D94C6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6F521892-55E7-440E-BBDC-F4C49FC2CC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66D181B4-E48F-4CC9-A838-61D20C7351E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63" name="图形 262">
                <a:extLst>
                  <a:ext uri="{FF2B5EF4-FFF2-40B4-BE49-F238E27FC236}">
                    <a16:creationId xmlns:a16="http://schemas.microsoft.com/office/drawing/2014/main" id="{894588FA-EA84-4E46-AE76-A5E89AA7D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4E8075D0-AC29-4B69-A30B-2462CB91F2A5}"/>
                </a:ext>
              </a:extLst>
            </p:cNvPr>
            <p:cNvCxnSpPr>
              <a:cxnSpLocks/>
              <a:endCxn id="264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57B45FBD-28B7-4A3A-B0C1-E5A0A479E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5B8582E8-B45C-4DE7-B840-2DDC821BC23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61" name="图形 260">
                <a:extLst>
                  <a:ext uri="{FF2B5EF4-FFF2-40B4-BE49-F238E27FC236}">
                    <a16:creationId xmlns:a16="http://schemas.microsoft.com/office/drawing/2014/main" id="{02B04248-E9EE-4F7C-B0D8-6A3D3B261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9DCD99F-16A1-41CD-BE1B-24F14B36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1: model division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A1D5-C491-414B-B514-179474DE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46EB239-3626-45EC-AB60-3118FF477301}"/>
              </a:ext>
            </a:extLst>
          </p:cNvPr>
          <p:cNvGrpSpPr/>
          <p:nvPr/>
        </p:nvGrpSpPr>
        <p:grpSpPr>
          <a:xfrm>
            <a:off x="705540" y="2673798"/>
            <a:ext cx="1349356" cy="1332000"/>
            <a:chOff x="705540" y="2673798"/>
            <a:chExt cx="1349356" cy="13320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B40D3F4-72A7-4CEE-B553-C7912C916857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102B3C3-FD6B-4E6E-8B70-CC0892B1F2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118154C9-E32D-4171-BF99-BF31E7A0B947}"/>
                  </a:ext>
                </a:extLst>
              </p:cNvPr>
              <p:cNvCxnSpPr>
                <a:cxnSpLocks/>
                <a:stCxn id="18" idx="6"/>
                <a:endCxn id="20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410B965E-47BC-46AE-A538-EB3015AB99B8}"/>
                  </a:ext>
                </a:extLst>
              </p:cNvPr>
              <p:cNvCxnSpPr>
                <a:cxnSpLocks/>
                <a:stCxn id="18" idx="6"/>
                <a:endCxn id="21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5DA8CC7A-F1EB-4A7E-AB56-1B26979B2733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D912565-2194-4D1B-856A-BFBD97E35E6D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52D1CF8-E538-4FE8-A12E-46F51C3B6398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9D47E20-A0CA-4BCB-B605-6DA2FEDB1027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8478924-F330-4C10-8995-BB5E7CB15609}"/>
                  </a:ext>
                </a:extLst>
              </p:cNvPr>
              <p:cNvCxnSpPr>
                <a:cxnSpLocks/>
                <a:stCxn id="23" idx="2"/>
                <a:endCxn id="21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65DE542-1EA2-40F8-B8EB-617A6D0520E8}"/>
                  </a:ext>
                </a:extLst>
              </p:cNvPr>
              <p:cNvCxnSpPr>
                <a:cxnSpLocks/>
                <a:stCxn id="23" idx="2"/>
                <a:endCxn id="20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CA19908-ABF1-46A6-A68A-46D4655C1E2D}"/>
                  </a:ext>
                </a:extLst>
              </p:cNvPr>
              <p:cNvCxnSpPr>
                <a:cxnSpLocks/>
                <a:stCxn id="24" idx="2"/>
                <a:endCxn id="21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3C724E8-A08D-4C76-8C23-898AD84DD1D3}"/>
                  </a:ext>
                </a:extLst>
              </p:cNvPr>
              <p:cNvCxnSpPr>
                <a:cxnSpLocks/>
                <a:stCxn id="23" idx="2"/>
                <a:endCxn id="22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D4A052C-58E9-458B-BB64-F478E4822FB1}"/>
                  </a:ext>
                </a:extLst>
              </p:cNvPr>
              <p:cNvCxnSpPr>
                <a:cxnSpLocks/>
                <a:stCxn id="24" idx="2"/>
                <a:endCxn id="22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45839098-21CF-4E33-A56C-6430D3D054C0}"/>
                  </a:ext>
                </a:extLst>
              </p:cNvPr>
              <p:cNvCxnSpPr>
                <a:cxnSpLocks/>
                <a:stCxn id="24" idx="2"/>
                <a:endCxn id="20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C33839B-11DA-4DB7-A55F-4BAC736D9C1A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56EA596-1145-42D2-B2B3-97BE075F7450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BCA7E50-FD85-48BC-9CD5-C4A7C687EB13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E384B78-3D7E-4160-8257-8899C10092C6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7129BDC-E0BA-408F-9DA4-CCF6D8313FAE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FA59092-1ADD-4C81-BEEE-D1421A2F7ED5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322E2F-31F9-45F0-9F57-1DCEC2539567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CEC084-AB7B-48B2-812B-4F308FCD1420}"/>
              </a:ext>
            </a:extLst>
          </p:cNvPr>
          <p:cNvGrpSpPr/>
          <p:nvPr/>
        </p:nvGrpSpPr>
        <p:grpSpPr>
          <a:xfrm>
            <a:off x="4269459" y="1747196"/>
            <a:ext cx="2489633" cy="3185203"/>
            <a:chOff x="4269459" y="1747196"/>
            <a:chExt cx="2489633" cy="31852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ED84577-17E5-4289-AED9-B92E32B607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9459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B2933F6-EC09-4CA5-A58C-3CCFB7F0524C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8907267-19B4-43DD-A966-6CD51396C3A2}"/>
                  </a:ext>
                </a:extLst>
              </p:cNvPr>
              <p:cNvCxnSpPr>
                <a:cxnSpLocks/>
                <a:stCxn id="41" idx="6"/>
                <a:endCxn id="44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5E53A44-8C90-4CB6-A38C-C11358CB2B04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A6B9114-C251-47F0-8D9E-20C288F6E8A6}"/>
                  </a:ext>
                </a:extLst>
              </p:cNvPr>
              <p:cNvCxnSpPr>
                <a:cxnSpLocks/>
                <a:stCxn id="42" idx="6"/>
                <a:endCxn id="45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F45A186-C067-48E5-AD94-973D728096A7}"/>
                  </a:ext>
                </a:extLst>
              </p:cNvPr>
              <p:cNvCxnSpPr>
                <a:cxnSpLocks/>
                <a:stCxn id="42" idx="6"/>
                <a:endCxn id="43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30E6FCA-76FB-415A-AAD0-151111F7CFBD}"/>
                  </a:ext>
                </a:extLst>
              </p:cNvPr>
              <p:cNvCxnSpPr>
                <a:cxnSpLocks/>
                <a:stCxn id="41" idx="6"/>
                <a:endCxn id="45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8C6A323-2752-4E28-A55C-638F605E59C6}"/>
                  </a:ext>
                </a:extLst>
              </p:cNvPr>
              <p:cNvCxnSpPr>
                <a:cxnSpLocks/>
                <a:stCxn id="46" idx="2"/>
                <a:endCxn id="44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9BC2D1C-41CF-4AEB-B6B8-A0BC653B28B5}"/>
                  </a:ext>
                </a:extLst>
              </p:cNvPr>
              <p:cNvCxnSpPr>
                <a:cxnSpLocks/>
                <a:stCxn id="46" idx="2"/>
                <a:endCxn id="43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A8637EAA-515E-42AF-B587-33BDF968665C}"/>
                  </a:ext>
                </a:extLst>
              </p:cNvPr>
              <p:cNvCxnSpPr>
                <a:cxnSpLocks/>
                <a:stCxn id="47" idx="2"/>
                <a:endCxn id="44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7AF8F5A-2CC2-4493-8B40-EAFB85F9D632}"/>
                  </a:ext>
                </a:extLst>
              </p:cNvPr>
              <p:cNvCxnSpPr>
                <a:cxnSpLocks/>
                <a:stCxn id="46" idx="2"/>
                <a:endCxn id="45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194C4CB-C2F5-418F-A73E-418951735A72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436C4AFF-EBD7-4169-9063-441DABF3EF28}"/>
                  </a:ext>
                </a:extLst>
              </p:cNvPr>
              <p:cNvCxnSpPr>
                <a:cxnSpLocks/>
                <a:stCxn id="47" idx="2"/>
                <a:endCxn id="43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01EAEAF-E00F-4F49-B44A-45D00E496B4C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0BB2F70B-DE7C-4AA9-8A29-18096D271892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BA47BB80-313F-4DD4-A578-80D77DB68B5C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9E4227A-F354-490B-8B6F-55C120409133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0BCBD00-F22C-470A-B011-78769ACB7BCB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6819219-35F0-4CA3-A90D-44BE26286894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A0BF2DC-76CA-472E-BC35-90E37DD13160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49" name="右大括号 48">
              <a:extLst>
                <a:ext uri="{FF2B5EF4-FFF2-40B4-BE49-F238E27FC236}">
                  <a16:creationId xmlns:a16="http://schemas.microsoft.com/office/drawing/2014/main" id="{980AC978-D5ED-46BA-84F6-09C991060450}"/>
                </a:ext>
              </a:extLst>
            </p:cNvPr>
            <p:cNvSpPr/>
            <p:nvPr/>
          </p:nvSpPr>
          <p:spPr>
            <a:xfrm rot="10800000">
              <a:off x="5663952" y="2102565"/>
              <a:ext cx="330004" cy="2474465"/>
            </a:xfrm>
            <a:prstGeom prst="rightBrace">
              <a:avLst>
                <a:gd name="adj1" fmla="val 69272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7835A82-F6BD-41A7-8485-C15407C20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9092" y="1747196"/>
              <a:ext cx="720000" cy="710738"/>
              <a:chOff x="2149311" y="1319753"/>
              <a:chExt cx="4273486" cy="4218494"/>
            </a:xfrm>
            <a:solidFill>
              <a:srgbClr val="D9EBB1"/>
            </a:solidFill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5047A17-C1AD-466B-971D-556382DF0C7C}"/>
                  </a:ext>
                </a:extLst>
              </p:cNvPr>
              <p:cNvCxnSpPr>
                <a:cxnSpLocks/>
                <a:stCxn id="63" idx="6"/>
                <a:endCxn id="6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A3FD782-58DD-4B7F-81C9-8EA33D0DF14C}"/>
                  </a:ext>
                </a:extLst>
              </p:cNvPr>
              <p:cNvCxnSpPr>
                <a:cxnSpLocks/>
                <a:stCxn id="63" idx="6"/>
                <a:endCxn id="6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722CD00-48B4-409F-9904-70AC738295B7}"/>
                  </a:ext>
                </a:extLst>
              </p:cNvPr>
              <p:cNvCxnSpPr>
                <a:cxnSpLocks/>
                <a:stCxn id="64" idx="6"/>
                <a:endCxn id="6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0900CB1-E1F8-4D46-92BD-A85D7F9C347A}"/>
                  </a:ext>
                </a:extLst>
              </p:cNvPr>
              <p:cNvCxnSpPr>
                <a:cxnSpLocks/>
                <a:stCxn id="64" idx="6"/>
                <a:endCxn id="6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121392E0-B32E-4640-93D9-5C69F5AB3ADD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FF2C0DD-0F18-4477-BC0D-22129A4E6B5C}"/>
                  </a:ext>
                </a:extLst>
              </p:cNvPr>
              <p:cNvCxnSpPr>
                <a:cxnSpLocks/>
                <a:stCxn id="63" idx="6"/>
                <a:endCxn id="6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FEDF5414-99BD-438F-B74F-F153875CFF2A}"/>
                  </a:ext>
                </a:extLst>
              </p:cNvPr>
              <p:cNvCxnSpPr>
                <a:cxnSpLocks/>
                <a:stCxn id="68" idx="2"/>
                <a:endCxn id="6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57A914E-00DB-4B11-BA74-B88F79595802}"/>
                  </a:ext>
                </a:extLst>
              </p:cNvPr>
              <p:cNvCxnSpPr>
                <a:cxnSpLocks/>
                <a:stCxn id="68" idx="2"/>
                <a:endCxn id="6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22E1A08-BDB5-4FF1-872A-EDCD83E9DE64}"/>
                  </a:ext>
                </a:extLst>
              </p:cNvPr>
              <p:cNvCxnSpPr>
                <a:cxnSpLocks/>
                <a:stCxn id="69" idx="2"/>
                <a:endCxn id="6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0376DD9-6BC7-4FE8-A975-7267BD45EBF1}"/>
                  </a:ext>
                </a:extLst>
              </p:cNvPr>
              <p:cNvCxnSpPr>
                <a:cxnSpLocks/>
                <a:stCxn id="68" idx="2"/>
                <a:endCxn id="6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FDE4058-9A51-4D32-8623-5CE61AD493BC}"/>
                  </a:ext>
                </a:extLst>
              </p:cNvPr>
              <p:cNvCxnSpPr>
                <a:cxnSpLocks/>
                <a:stCxn id="69" idx="2"/>
                <a:endCxn id="6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8FF263EF-5CB4-496C-9477-2E33C3884165}"/>
                  </a:ext>
                </a:extLst>
              </p:cNvPr>
              <p:cNvCxnSpPr>
                <a:cxnSpLocks/>
                <a:stCxn id="69" idx="2"/>
                <a:endCxn id="6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7C78C3F-B483-4D85-A9C9-C3D0806E6F35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DBED1F3-D122-461B-B4F7-C481D597227F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40F771D-0858-4110-BC0C-E24C17FB2B43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B46F42A-CBAF-418D-85E0-B9D0F806FCF4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82EFEB32-2CE2-4492-B174-EE3A5CD3A0AB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DBEC4B0-E9FB-42B4-8086-E9F1AE2C2F90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CCF0242-FA06-4172-B193-CFB32238FD9C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solidFill>
                <a:srgbClr val="DFDFD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C79B6A-74CD-4618-986D-4F5792944F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0133" y="4221661"/>
              <a:ext cx="720000" cy="710738"/>
              <a:chOff x="2149311" y="1319753"/>
              <a:chExt cx="4273486" cy="4218494"/>
            </a:xfrm>
            <a:solidFill>
              <a:srgbClr val="5796CC"/>
            </a:solidFill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68097B3-9C24-4233-BAE7-EBAA4FE69660}"/>
                  </a:ext>
                </a:extLst>
              </p:cNvPr>
              <p:cNvCxnSpPr>
                <a:cxnSpLocks/>
                <a:stCxn id="83" idx="6"/>
                <a:endCxn id="8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DBD1FC7-06D9-4B94-B0B8-98CDFB7F49B3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5B9FB35B-34C7-4C5D-9C52-21C7E0516A55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A09F275-226A-44F5-AC95-C8E79D86EF4C}"/>
                  </a:ext>
                </a:extLst>
              </p:cNvPr>
              <p:cNvCxnSpPr>
                <a:cxnSpLocks/>
                <a:stCxn id="84" idx="6"/>
                <a:endCxn id="8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F33FE064-90CE-4990-81B2-FD92861FF9D1}"/>
                  </a:ext>
                </a:extLst>
              </p:cNvPr>
              <p:cNvCxnSpPr>
                <a:cxnSpLocks/>
                <a:stCxn id="84" idx="6"/>
                <a:endCxn id="8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0324064-0FFE-4C8B-8110-039AFFAB2A64}"/>
                  </a:ext>
                </a:extLst>
              </p:cNvPr>
              <p:cNvCxnSpPr>
                <a:cxnSpLocks/>
                <a:stCxn id="83" idx="6"/>
                <a:endCxn id="8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DFB0AC4A-8C7D-4FBA-ADD4-D1EE27DC7A98}"/>
                  </a:ext>
                </a:extLst>
              </p:cNvPr>
              <p:cNvCxnSpPr>
                <a:cxnSpLocks/>
                <a:stCxn id="88" idx="2"/>
                <a:endCxn id="8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96912EE1-0F4A-43BD-B38D-F11B6527EE18}"/>
                  </a:ext>
                </a:extLst>
              </p:cNvPr>
              <p:cNvCxnSpPr>
                <a:cxnSpLocks/>
                <a:stCxn id="88" idx="2"/>
                <a:endCxn id="8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5C9ACBF-57D5-4EA0-AB6A-161F615B90BC}"/>
                  </a:ext>
                </a:extLst>
              </p:cNvPr>
              <p:cNvCxnSpPr>
                <a:cxnSpLocks/>
                <a:stCxn id="89" idx="2"/>
                <a:endCxn id="8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3532C54-1542-414F-B25B-C8B706AB9E27}"/>
                  </a:ext>
                </a:extLst>
              </p:cNvPr>
              <p:cNvCxnSpPr>
                <a:cxnSpLocks/>
                <a:stCxn id="88" idx="2"/>
                <a:endCxn id="8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4E35F4BA-2C23-4313-817C-4036E7A8AD00}"/>
                  </a:ext>
                </a:extLst>
              </p:cNvPr>
              <p:cNvCxnSpPr>
                <a:cxnSpLocks/>
                <a:stCxn id="89" idx="2"/>
                <a:endCxn id="8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5C2B6B5B-4CFD-431E-A69E-DD8A904EFD4E}"/>
                  </a:ext>
                </a:extLst>
              </p:cNvPr>
              <p:cNvCxnSpPr>
                <a:cxnSpLocks/>
                <a:stCxn id="89" idx="2"/>
                <a:endCxn id="8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DB4E789F-7578-4233-87A2-21733C2CBC81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8F6D766-3563-418F-AB57-B23FE38893D0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D467DA20-C13E-439E-9AC3-E224FCFA90D2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EACE40A3-1892-490F-9991-54A59D937BD9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C3EEEEAC-DB48-40DD-9FEF-3AD5CDC954D4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C8F819F-268C-48FD-AA28-6C59D1AAEE7D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FEB2E01A-3F28-4E0A-8B61-006FD104AACA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0FE89AF-B9A9-4D95-8377-FC8830F0C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9092" y="2984428"/>
              <a:ext cx="720000" cy="710738"/>
              <a:chOff x="2149311" y="1319753"/>
              <a:chExt cx="4273486" cy="4218494"/>
            </a:xfrm>
            <a:solidFill>
              <a:srgbClr val="37B3D5"/>
            </a:solidFill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A21DAE7-6305-44C2-855E-8203E4CDA99E}"/>
                  </a:ext>
                </a:extLst>
              </p:cNvPr>
              <p:cNvCxnSpPr>
                <a:cxnSpLocks/>
                <a:stCxn id="103" idx="6"/>
                <a:endCxn id="105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471B228B-9843-44BB-B7A2-17F5F21CE358}"/>
                  </a:ext>
                </a:extLst>
              </p:cNvPr>
              <p:cNvCxnSpPr>
                <a:cxnSpLocks/>
                <a:stCxn id="103" idx="6"/>
                <a:endCxn id="106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9F725CA6-D344-40E5-BE26-56EC2356A67C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BED43AB1-3E10-4A8B-9FAB-BD6C70141B82}"/>
                  </a:ext>
                </a:extLst>
              </p:cNvPr>
              <p:cNvCxnSpPr>
                <a:cxnSpLocks/>
                <a:stCxn id="104" idx="6"/>
                <a:endCxn id="107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D058E49-95D4-4394-BAAC-92B9B46567D8}"/>
                  </a:ext>
                </a:extLst>
              </p:cNvPr>
              <p:cNvCxnSpPr>
                <a:cxnSpLocks/>
                <a:stCxn id="104" idx="6"/>
                <a:endCxn id="105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8C8659B-A7C9-417E-84DF-E277089AC1CA}"/>
                  </a:ext>
                </a:extLst>
              </p:cNvPr>
              <p:cNvCxnSpPr>
                <a:cxnSpLocks/>
                <a:stCxn id="103" idx="6"/>
                <a:endCxn id="107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B809246-143F-40A2-A268-F9AE1F3B8823}"/>
                  </a:ext>
                </a:extLst>
              </p:cNvPr>
              <p:cNvCxnSpPr>
                <a:cxnSpLocks/>
                <a:stCxn id="108" idx="2"/>
                <a:endCxn id="106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70C9EEFE-A21B-4790-8F0A-ED0DA79BEA35}"/>
                  </a:ext>
                </a:extLst>
              </p:cNvPr>
              <p:cNvCxnSpPr>
                <a:cxnSpLocks/>
                <a:stCxn id="108" idx="2"/>
                <a:endCxn id="105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EA76984-4145-4D4C-817E-5549137CD89C}"/>
                  </a:ext>
                </a:extLst>
              </p:cNvPr>
              <p:cNvCxnSpPr>
                <a:cxnSpLocks/>
                <a:stCxn id="109" idx="2"/>
                <a:endCxn id="106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316C04B-776D-4BFA-81CD-90FF201344AF}"/>
                  </a:ext>
                </a:extLst>
              </p:cNvPr>
              <p:cNvCxnSpPr>
                <a:cxnSpLocks/>
                <a:stCxn id="108" idx="2"/>
                <a:endCxn id="107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0E5871F-42A9-4686-B4B3-3CF5AF1076E2}"/>
                  </a:ext>
                </a:extLst>
              </p:cNvPr>
              <p:cNvCxnSpPr>
                <a:cxnSpLocks/>
                <a:stCxn id="109" idx="2"/>
                <a:endCxn id="107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4FE6BEC-C596-43F5-98DC-8ECF88AF58BE}"/>
                  </a:ext>
                </a:extLst>
              </p:cNvPr>
              <p:cNvCxnSpPr>
                <a:cxnSpLocks/>
                <a:stCxn id="109" idx="2"/>
                <a:endCxn id="105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6B6FA198-96FB-4A48-B53D-B1946CDB3091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12D0AA1-D3F5-49F5-BDD9-61F303E94D39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BED2B23-4DC9-4C5D-B8FB-4D6E7F31E244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77D701A4-980A-48A9-9E12-9AAD806A0B60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F1143B47-C9F4-44AF-BD26-0F8C56DAD963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0B59F0C-FC17-4422-A369-A9CE9691D8E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82052C83-2CE6-4502-854A-5AC90F924083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6AE0646-968A-46FD-AFBD-FD5842BB012F}"/>
              </a:ext>
            </a:extLst>
          </p:cNvPr>
          <p:cNvGrpSpPr/>
          <p:nvPr/>
        </p:nvGrpSpPr>
        <p:grpSpPr>
          <a:xfrm>
            <a:off x="705540" y="1181065"/>
            <a:ext cx="1349356" cy="1332000"/>
            <a:chOff x="705540" y="2673798"/>
            <a:chExt cx="1349356" cy="1332000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753CA17-03FC-43D6-B9B3-F2D9CBDF27E2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6CD4068-15A5-494F-B4B8-68C78F201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72650E3-8B8A-4E79-AC71-0F30483E9528}"/>
                  </a:ext>
                </a:extLst>
              </p:cNvPr>
              <p:cNvCxnSpPr>
                <a:cxnSpLocks/>
                <a:stCxn id="126" idx="6"/>
                <a:endCxn id="128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F1867F6-EB99-4ACD-9A19-018F39235740}"/>
                  </a:ext>
                </a:extLst>
              </p:cNvPr>
              <p:cNvCxnSpPr>
                <a:cxnSpLocks/>
                <a:stCxn id="126" idx="6"/>
                <a:endCxn id="129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461BAD8-1BC2-4F5E-AC69-F4A201E426EA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AA6B55EE-3A52-45A4-A17F-E50E2D13ED7A}"/>
                  </a:ext>
                </a:extLst>
              </p:cNvPr>
              <p:cNvCxnSpPr>
                <a:cxnSpLocks/>
                <a:stCxn id="127" idx="6"/>
                <a:endCxn id="130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7DDC03EE-9001-47F3-8B12-8D386E7C738A}"/>
                  </a:ext>
                </a:extLst>
              </p:cNvPr>
              <p:cNvCxnSpPr>
                <a:cxnSpLocks/>
                <a:stCxn id="127" idx="6"/>
                <a:endCxn id="128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D1B174B0-3F82-47E9-9187-BB665ACF0FA3}"/>
                  </a:ext>
                </a:extLst>
              </p:cNvPr>
              <p:cNvCxnSpPr>
                <a:cxnSpLocks/>
                <a:stCxn id="126" idx="6"/>
                <a:endCxn id="130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D3CC834D-D256-4373-A13B-E468F3FB6AC1}"/>
                  </a:ext>
                </a:extLst>
              </p:cNvPr>
              <p:cNvCxnSpPr>
                <a:cxnSpLocks/>
                <a:stCxn id="131" idx="2"/>
                <a:endCxn id="129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E74C1307-E2DB-4D0B-8383-1479FB0B2A3B}"/>
                  </a:ext>
                </a:extLst>
              </p:cNvPr>
              <p:cNvCxnSpPr>
                <a:cxnSpLocks/>
                <a:stCxn id="131" idx="2"/>
                <a:endCxn id="128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D4B2B89A-3749-4AFE-8553-CA50C0F61447}"/>
                  </a:ext>
                </a:extLst>
              </p:cNvPr>
              <p:cNvCxnSpPr>
                <a:cxnSpLocks/>
                <a:stCxn id="132" idx="2"/>
                <a:endCxn id="129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65C17DF5-6E58-4BB4-9C93-B7011AD0E5B2}"/>
                  </a:ext>
                </a:extLst>
              </p:cNvPr>
              <p:cNvCxnSpPr>
                <a:cxnSpLocks/>
                <a:stCxn id="131" idx="2"/>
                <a:endCxn id="130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F9DC75BE-72C7-4595-A2EE-4B2796E010B1}"/>
                  </a:ext>
                </a:extLst>
              </p:cNvPr>
              <p:cNvCxnSpPr>
                <a:cxnSpLocks/>
                <a:stCxn id="132" idx="2"/>
                <a:endCxn id="130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5B533068-79A9-4C63-B7E2-8A9B229ECDAA}"/>
                  </a:ext>
                </a:extLst>
              </p:cNvPr>
              <p:cNvCxnSpPr>
                <a:cxnSpLocks/>
                <a:stCxn id="132" idx="2"/>
                <a:endCxn id="128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CFA79797-FAD1-444F-80DD-78D1FDF594C4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11FF5510-6F97-4FC4-A892-E68DA4E974C6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D1249C6-48DC-47C0-B6B2-D8455E3E716F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BCEA57A-B43C-4789-B3A8-7BAAB768F1FE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D20AFEB3-8B08-4485-926A-B71189E38F6C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C8574EC1-B81C-4CD3-B9D7-1CFFA4F5100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AD6650C-CC88-4623-905A-E322EDC1249D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EC22535-3C8F-44E1-AAEF-15C0DEB8E2CC}"/>
              </a:ext>
            </a:extLst>
          </p:cNvPr>
          <p:cNvGrpSpPr/>
          <p:nvPr/>
        </p:nvGrpSpPr>
        <p:grpSpPr>
          <a:xfrm>
            <a:off x="705540" y="4170687"/>
            <a:ext cx="1349356" cy="1332000"/>
            <a:chOff x="705540" y="2673798"/>
            <a:chExt cx="1349356" cy="133200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D685053-1C96-43FA-9A98-8F75F9AD0549}"/>
                </a:ext>
              </a:extLst>
            </p:cNvPr>
            <p:cNvSpPr/>
            <p:nvPr/>
          </p:nvSpPr>
          <p:spPr>
            <a:xfrm>
              <a:off x="932884" y="2892464"/>
              <a:ext cx="894668" cy="8946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BDD80975-CF55-4C96-9AE5-03E9B7307B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540" y="2673798"/>
              <a:ext cx="1349356" cy="1332000"/>
              <a:chOff x="2149311" y="1319753"/>
              <a:chExt cx="4273486" cy="4218494"/>
            </a:xfrm>
            <a:solidFill>
              <a:srgbClr val="F46D43"/>
            </a:solidFill>
          </p:grpSpPr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0E2732BD-4526-45B9-B5C1-ECD8A976E433}"/>
                  </a:ext>
                </a:extLst>
              </p:cNvPr>
              <p:cNvCxnSpPr>
                <a:cxnSpLocks/>
                <a:stCxn id="148" idx="6"/>
                <a:endCxn id="150" idx="2"/>
              </p:cNvCxnSpPr>
              <p:nvPr/>
            </p:nvCxnSpPr>
            <p:spPr>
              <a:xfrm flipV="1">
                <a:off x="3063711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AF095F1-ED50-4657-9C4D-D44C44D81546}"/>
                  </a:ext>
                </a:extLst>
              </p:cNvPr>
              <p:cNvCxnSpPr>
                <a:cxnSpLocks/>
                <a:stCxn id="148" idx="6"/>
                <a:endCxn id="151" idx="2"/>
              </p:cNvCxnSpPr>
              <p:nvPr/>
            </p:nvCxnSpPr>
            <p:spPr>
              <a:xfrm>
                <a:off x="3063711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A6E1027C-53FA-41BF-9091-A69953BDC67B}"/>
                  </a:ext>
                </a:extLst>
              </p:cNvPr>
              <p:cNvCxnSpPr>
                <a:cxnSpLocks/>
                <a:stCxn id="149" idx="6"/>
                <a:endCxn id="151" idx="2"/>
              </p:cNvCxnSpPr>
              <p:nvPr/>
            </p:nvCxnSpPr>
            <p:spPr>
              <a:xfrm flipV="1">
                <a:off x="3063711" y="3429000"/>
                <a:ext cx="765143" cy="737648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33CF0476-C7EF-4C22-B099-3CF245407B6C}"/>
                  </a:ext>
                </a:extLst>
              </p:cNvPr>
              <p:cNvCxnSpPr>
                <a:cxnSpLocks/>
                <a:stCxn id="149" idx="6"/>
                <a:endCxn id="152" idx="2"/>
              </p:cNvCxnSpPr>
              <p:nvPr/>
            </p:nvCxnSpPr>
            <p:spPr>
              <a:xfrm>
                <a:off x="3063711" y="4166648"/>
                <a:ext cx="765143" cy="914399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8C526C9D-0CCE-4738-A065-034C2E753F13}"/>
                  </a:ext>
                </a:extLst>
              </p:cNvPr>
              <p:cNvCxnSpPr>
                <a:cxnSpLocks/>
                <a:stCxn id="149" idx="6"/>
                <a:endCxn id="150" idx="2"/>
              </p:cNvCxnSpPr>
              <p:nvPr/>
            </p:nvCxnSpPr>
            <p:spPr>
              <a:xfrm flipV="1">
                <a:off x="3063711" y="1776953"/>
                <a:ext cx="765143" cy="2389695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8EBBAA2-0394-4DA1-B09B-42AEBE3CBB50}"/>
                  </a:ext>
                </a:extLst>
              </p:cNvPr>
              <p:cNvCxnSpPr>
                <a:cxnSpLocks/>
                <a:stCxn id="148" idx="6"/>
                <a:endCxn id="152" idx="2"/>
              </p:cNvCxnSpPr>
              <p:nvPr/>
            </p:nvCxnSpPr>
            <p:spPr>
              <a:xfrm>
                <a:off x="3063711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7F90B400-2D9D-4FD7-8EC5-D68B972D9FAA}"/>
                  </a:ext>
                </a:extLst>
              </p:cNvPr>
              <p:cNvCxnSpPr>
                <a:cxnSpLocks/>
                <a:stCxn id="153" idx="2"/>
                <a:endCxn id="151" idx="6"/>
              </p:cNvCxnSpPr>
              <p:nvPr/>
            </p:nvCxnSpPr>
            <p:spPr>
              <a:xfrm flipH="1">
                <a:off x="4743254" y="2691353"/>
                <a:ext cx="765143" cy="737647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1DDB078-25F5-42A8-9D3B-38A24BD1D001}"/>
                  </a:ext>
                </a:extLst>
              </p:cNvPr>
              <p:cNvCxnSpPr>
                <a:cxnSpLocks/>
                <a:stCxn id="153" idx="2"/>
                <a:endCxn id="150" idx="6"/>
              </p:cNvCxnSpPr>
              <p:nvPr/>
            </p:nvCxnSpPr>
            <p:spPr>
              <a:xfrm flipH="1" flipV="1">
                <a:off x="4743254" y="1776953"/>
                <a:ext cx="765143" cy="9144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E1706B15-6E19-4B7E-9570-6C260C2FE095}"/>
                  </a:ext>
                </a:extLst>
              </p:cNvPr>
              <p:cNvCxnSpPr>
                <a:cxnSpLocks/>
                <a:stCxn id="154" idx="2"/>
                <a:endCxn id="151" idx="6"/>
              </p:cNvCxnSpPr>
              <p:nvPr/>
            </p:nvCxnSpPr>
            <p:spPr>
              <a:xfrm flipH="1" flipV="1">
                <a:off x="4743254" y="3429000"/>
                <a:ext cx="765143" cy="73293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2E32BE6B-F3B1-4DDF-A1BB-A64E5FE95C41}"/>
                  </a:ext>
                </a:extLst>
              </p:cNvPr>
              <p:cNvCxnSpPr>
                <a:cxnSpLocks/>
                <a:stCxn id="153" idx="2"/>
                <a:endCxn id="152" idx="6"/>
              </p:cNvCxnSpPr>
              <p:nvPr/>
            </p:nvCxnSpPr>
            <p:spPr>
              <a:xfrm flipH="1">
                <a:off x="4743254" y="2691353"/>
                <a:ext cx="765143" cy="238969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8F149FC0-AFD9-48EA-B191-203906D248DE}"/>
                  </a:ext>
                </a:extLst>
              </p:cNvPr>
              <p:cNvCxnSpPr>
                <a:cxnSpLocks/>
                <a:stCxn id="154" idx="2"/>
                <a:endCxn id="152" idx="6"/>
              </p:cNvCxnSpPr>
              <p:nvPr/>
            </p:nvCxnSpPr>
            <p:spPr>
              <a:xfrm flipH="1">
                <a:off x="4743254" y="4161934"/>
                <a:ext cx="765143" cy="919113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3077BF29-EE52-40F6-AEA9-29B32778D70F}"/>
                  </a:ext>
                </a:extLst>
              </p:cNvPr>
              <p:cNvCxnSpPr>
                <a:cxnSpLocks/>
                <a:stCxn id="154" idx="2"/>
                <a:endCxn id="150" idx="6"/>
              </p:cNvCxnSpPr>
              <p:nvPr/>
            </p:nvCxnSpPr>
            <p:spPr>
              <a:xfrm flipH="1" flipV="1">
                <a:off x="4743254" y="1776953"/>
                <a:ext cx="765143" cy="2384981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7D06B624-E5BF-461C-9AEA-C9BCF3A765BA}"/>
                  </a:ext>
                </a:extLst>
              </p:cNvPr>
              <p:cNvSpPr/>
              <p:nvPr/>
            </p:nvSpPr>
            <p:spPr>
              <a:xfrm>
                <a:off x="2149311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62E18ADE-B774-4551-9701-FFA26D687A92}"/>
                  </a:ext>
                </a:extLst>
              </p:cNvPr>
              <p:cNvSpPr/>
              <p:nvPr/>
            </p:nvSpPr>
            <p:spPr>
              <a:xfrm>
                <a:off x="2149311" y="3709448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27EC361E-5E38-4726-A77E-8670D2E8BCB5}"/>
                  </a:ext>
                </a:extLst>
              </p:cNvPr>
              <p:cNvSpPr/>
              <p:nvPr/>
            </p:nvSpPr>
            <p:spPr>
              <a:xfrm>
                <a:off x="3828854" y="13197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CBDC6C0-36D2-4C3A-A84B-C31A6A0B62C1}"/>
                  </a:ext>
                </a:extLst>
              </p:cNvPr>
              <p:cNvSpPr/>
              <p:nvPr/>
            </p:nvSpPr>
            <p:spPr>
              <a:xfrm>
                <a:off x="3828854" y="2971800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80BDDAFD-4D3E-4359-8010-3B820C433E55}"/>
                  </a:ext>
                </a:extLst>
              </p:cNvPr>
              <p:cNvSpPr/>
              <p:nvPr/>
            </p:nvSpPr>
            <p:spPr>
              <a:xfrm>
                <a:off x="3828854" y="4623847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88E5854-0D10-43D2-80E9-E4E4DC914A0F}"/>
                  </a:ext>
                </a:extLst>
              </p:cNvPr>
              <p:cNvSpPr/>
              <p:nvPr/>
            </p:nvSpPr>
            <p:spPr>
              <a:xfrm>
                <a:off x="5508397" y="2234153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D82050C9-C8A8-4555-9F8A-2446F86FA931}"/>
                  </a:ext>
                </a:extLst>
              </p:cNvPr>
              <p:cNvSpPr/>
              <p:nvPr/>
            </p:nvSpPr>
            <p:spPr>
              <a:xfrm>
                <a:off x="5508397" y="3704734"/>
                <a:ext cx="914400" cy="914400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72006CAB-DBCB-4C81-ACF5-1876311134EE}"/>
              </a:ext>
            </a:extLst>
          </p:cNvPr>
          <p:cNvCxnSpPr>
            <a:cxnSpLocks/>
            <a:stCxn id="312" idx="0"/>
            <a:endCxn id="282" idx="4"/>
          </p:cNvCxnSpPr>
          <p:nvPr/>
        </p:nvCxnSpPr>
        <p:spPr>
          <a:xfrm flipV="1">
            <a:off x="9444401" y="3690854"/>
            <a:ext cx="0" cy="783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28C9305-5BA1-4B75-8B94-9DA70E8A31CC}"/>
              </a:ext>
            </a:extLst>
          </p:cNvPr>
          <p:cNvGrpSpPr/>
          <p:nvPr/>
        </p:nvGrpSpPr>
        <p:grpSpPr>
          <a:xfrm>
            <a:off x="8112224" y="1395845"/>
            <a:ext cx="3456384" cy="894668"/>
            <a:chOff x="8112224" y="1395845"/>
            <a:chExt cx="3456384" cy="894668"/>
          </a:xfrm>
        </p:grpSpPr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2CFA9673-09E2-4AB4-A686-2B1B19390067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9887628" y="1843179"/>
              <a:ext cx="16809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84E3A549-AC84-4774-BD70-A59CD4C53559}"/>
                </a:ext>
              </a:extLst>
            </p:cNvPr>
            <p:cNvGrpSpPr/>
            <p:nvPr/>
          </p:nvGrpSpPr>
          <p:grpSpPr>
            <a:xfrm>
              <a:off x="8992960" y="1395845"/>
              <a:ext cx="894668" cy="894668"/>
              <a:chOff x="8992960" y="1395845"/>
              <a:chExt cx="894668" cy="894668"/>
            </a:xfrm>
          </p:grpSpPr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206945A7-B056-4EE6-B49A-4D49E975634F}"/>
                  </a:ext>
                </a:extLst>
              </p:cNvPr>
              <p:cNvSpPr/>
              <p:nvPr/>
            </p:nvSpPr>
            <p:spPr>
              <a:xfrm>
                <a:off x="8992960" y="1395845"/>
                <a:ext cx="894668" cy="8946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96AC494-60B7-4A2C-8401-CFBE254406B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84400" y="1487810"/>
                <a:ext cx="720000" cy="710738"/>
                <a:chOff x="2149311" y="1319753"/>
                <a:chExt cx="4273486" cy="4218494"/>
              </a:xfrm>
              <a:solidFill>
                <a:srgbClr val="F46D43"/>
              </a:solidFill>
            </p:grpSpPr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3ED353BF-224D-48F4-BDDF-7C55F64AB059}"/>
                    </a:ext>
                  </a:extLst>
                </p:cNvPr>
                <p:cNvCxnSpPr>
                  <a:cxnSpLocks/>
                  <a:stCxn id="171" idx="6"/>
                  <a:endCxn id="173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D2701F8A-15D7-4CDA-BDDD-74CC008F42DD}"/>
                    </a:ext>
                  </a:extLst>
                </p:cNvPr>
                <p:cNvCxnSpPr>
                  <a:cxnSpLocks/>
                  <a:stCxn id="171" idx="6"/>
                  <a:endCxn id="174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DBC47CC6-F5D7-4B75-A233-1FFB2B35C751}"/>
                    </a:ext>
                  </a:extLst>
                </p:cNvPr>
                <p:cNvCxnSpPr>
                  <a:cxnSpLocks/>
                  <a:stCxn id="172" idx="6"/>
                  <a:endCxn id="174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C7749017-4B7C-4075-B15C-B3C6343D8CF8}"/>
                    </a:ext>
                  </a:extLst>
                </p:cNvPr>
                <p:cNvCxnSpPr>
                  <a:cxnSpLocks/>
                  <a:stCxn id="172" idx="6"/>
                  <a:endCxn id="175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D629DCD7-C744-4769-B2C5-59E9071940D2}"/>
                    </a:ext>
                  </a:extLst>
                </p:cNvPr>
                <p:cNvCxnSpPr>
                  <a:cxnSpLocks/>
                  <a:stCxn id="172" idx="6"/>
                  <a:endCxn id="173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7C70D38D-3088-48EB-9432-ECDB2DAF3567}"/>
                    </a:ext>
                  </a:extLst>
                </p:cNvPr>
                <p:cNvCxnSpPr>
                  <a:cxnSpLocks/>
                  <a:stCxn id="171" idx="6"/>
                  <a:endCxn id="175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505D0B7C-9116-4A52-89F4-5181BE7FA9C3}"/>
                    </a:ext>
                  </a:extLst>
                </p:cNvPr>
                <p:cNvCxnSpPr>
                  <a:cxnSpLocks/>
                  <a:stCxn id="176" idx="2"/>
                  <a:endCxn id="174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5C92801B-1936-4181-91A6-E7E34057708C}"/>
                    </a:ext>
                  </a:extLst>
                </p:cNvPr>
                <p:cNvCxnSpPr>
                  <a:cxnSpLocks/>
                  <a:stCxn id="176" idx="2"/>
                  <a:endCxn id="173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758F5408-0022-4848-8021-A0058EF12CEF}"/>
                    </a:ext>
                  </a:extLst>
                </p:cNvPr>
                <p:cNvCxnSpPr>
                  <a:cxnSpLocks/>
                  <a:stCxn id="177" idx="2"/>
                  <a:endCxn id="174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89404EA7-4347-4859-8BBD-A171C3940129}"/>
                    </a:ext>
                  </a:extLst>
                </p:cNvPr>
                <p:cNvCxnSpPr>
                  <a:cxnSpLocks/>
                  <a:stCxn id="176" idx="2"/>
                  <a:endCxn id="175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F1255C82-915B-4EE7-8E66-6885622A6F87}"/>
                    </a:ext>
                  </a:extLst>
                </p:cNvPr>
                <p:cNvCxnSpPr>
                  <a:cxnSpLocks/>
                  <a:stCxn id="177" idx="2"/>
                  <a:endCxn id="175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295BBD25-A0C4-4016-AA32-2660D3FEF9C1}"/>
                    </a:ext>
                  </a:extLst>
                </p:cNvPr>
                <p:cNvCxnSpPr>
                  <a:cxnSpLocks/>
                  <a:stCxn id="177" idx="2"/>
                  <a:endCxn id="173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077A1331-5337-495F-9050-EB6E7F55E370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D62FEEB6-2201-425F-8C37-D4402EDD1BBD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19AF84DB-026D-4D08-BEC4-8AB3B7EB9ABE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EC2EE4F1-18DF-4783-8709-AFAC7AE23804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C065FC6D-D21B-4EBF-B7C7-51B56D42F2AE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D945C660-BCDC-40F5-A90A-E2B45FE66011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7D0B72A2-690F-479A-96A9-90EDE8640A85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</p:grp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3A3BE234-9445-4F60-802E-0A341FC35D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4728" y="1471785"/>
              <a:ext cx="759823" cy="759823"/>
              <a:chOff x="8845862" y="2915030"/>
              <a:chExt cx="324876" cy="324876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5B25864-8BB3-4FD1-91FF-775BE97FC0EB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46" name="图形 245">
                <a:extLst>
                  <a:ext uri="{FF2B5EF4-FFF2-40B4-BE49-F238E27FC236}">
                    <a16:creationId xmlns:a16="http://schemas.microsoft.com/office/drawing/2014/main" id="{419BE8B7-BDFB-4350-95AC-B6482419D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2960DF77-7EC1-4B07-93E8-8D7DCE4DA7B9}"/>
                </a:ext>
              </a:extLst>
            </p:cNvPr>
            <p:cNvCxnSpPr>
              <a:cxnSpLocks/>
              <a:endCxn id="156" idx="1"/>
            </p:cNvCxnSpPr>
            <p:nvPr/>
          </p:nvCxnSpPr>
          <p:spPr>
            <a:xfrm>
              <a:off x="8112224" y="1843179"/>
              <a:ext cx="8807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84089898-2327-4B31-8E60-2671DE65B3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8952" y="1700875"/>
              <a:ext cx="279336" cy="279335"/>
              <a:chOff x="8845862" y="2915030"/>
              <a:chExt cx="324877" cy="324876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ECE261D7-3E50-49B3-855A-CDFA231825C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AC7E45DC-CBCD-4A29-931E-AE44C3FB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45863" y="2915030"/>
                <a:ext cx="324876" cy="324876"/>
              </a:xfrm>
              <a:prstGeom prst="rect">
                <a:avLst/>
              </a:prstGeom>
            </p:spPr>
          </p:pic>
        </p:grpSp>
      </p:grp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0802B51D-93FD-41CD-81C4-63E99E7CB1C0}"/>
              </a:ext>
            </a:extLst>
          </p:cNvPr>
          <p:cNvCxnSpPr>
            <a:cxnSpLocks/>
            <a:stCxn id="280" idx="0"/>
            <a:endCxn id="175" idx="4"/>
          </p:cNvCxnSpPr>
          <p:nvPr/>
        </p:nvCxnSpPr>
        <p:spPr>
          <a:xfrm flipV="1">
            <a:off x="9444401" y="2198548"/>
            <a:ext cx="0" cy="7815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9" name="文本框 318">
            <a:extLst>
              <a:ext uri="{FF2B5EF4-FFF2-40B4-BE49-F238E27FC236}">
                <a16:creationId xmlns:a16="http://schemas.microsoft.com/office/drawing/2014/main" id="{7F21FFF5-3562-41CF-B3F4-EC0DFBEC796E}"/>
              </a:ext>
            </a:extLst>
          </p:cNvPr>
          <p:cNvSpPr txBox="1"/>
          <p:nvPr/>
        </p:nvSpPr>
        <p:spPr>
          <a:xfrm>
            <a:off x="9509163" y="2396358"/>
            <a:ext cx="141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1FC65780-48DE-4E81-BCBF-0B8EF7217E24}"/>
              </a:ext>
            </a:extLst>
          </p:cNvPr>
          <p:cNvSpPr txBox="1"/>
          <p:nvPr/>
        </p:nvSpPr>
        <p:spPr>
          <a:xfrm>
            <a:off x="9454606" y="3887215"/>
            <a:ext cx="141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endParaRPr lang="zh-CN" altLang="en-US" dirty="0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9ED0969-F20B-48B0-9478-A51BFFF24E1F}"/>
              </a:ext>
            </a:extLst>
          </p:cNvPr>
          <p:cNvSpPr/>
          <p:nvPr/>
        </p:nvSpPr>
        <p:spPr>
          <a:xfrm>
            <a:off x="4021118" y="1395845"/>
            <a:ext cx="2906660" cy="3881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87A573A7-8DDF-4138-B305-B5900859BDB3}"/>
              </a:ext>
            </a:extLst>
          </p:cNvPr>
          <p:cNvSpPr txBox="1"/>
          <p:nvPr/>
        </p:nvSpPr>
        <p:spPr>
          <a:xfrm>
            <a:off x="4021117" y="901188"/>
            <a:ext cx="290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How to divide model?</a:t>
            </a:r>
          </a:p>
        </p:txBody>
      </p:sp>
    </p:spTree>
    <p:extLst>
      <p:ext uri="{BB962C8B-B14F-4D97-AF65-F5344CB8AC3E}">
        <p14:creationId xmlns:p14="http://schemas.microsoft.com/office/powerpoint/2010/main" val="39898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E46-6AE7-4AFC-921B-F1767E11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2: latency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5DC14-8A81-4DBD-8A6D-D18E534C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7C35CC-CBB1-44B9-9DBF-673F2F7502C2}"/>
              </a:ext>
            </a:extLst>
          </p:cNvPr>
          <p:cNvGrpSpPr/>
          <p:nvPr/>
        </p:nvGrpSpPr>
        <p:grpSpPr>
          <a:xfrm>
            <a:off x="2301698" y="1290153"/>
            <a:ext cx="7106670" cy="4277693"/>
            <a:chOff x="2190679" y="306100"/>
            <a:chExt cx="7106670" cy="4277693"/>
          </a:xfrm>
        </p:grpSpPr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FB4983B-D787-4C3A-ADDF-189856A3DF3C}"/>
                </a:ext>
              </a:extLst>
            </p:cNvPr>
            <p:cNvSpPr txBox="1"/>
            <p:nvPr/>
          </p:nvSpPr>
          <p:spPr>
            <a:xfrm>
              <a:off x="3937610" y="150127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97E133-3276-4433-AAEC-496B582FF006}"/>
                </a:ext>
              </a:extLst>
            </p:cNvPr>
            <p:cNvGrpSpPr/>
            <p:nvPr/>
          </p:nvGrpSpPr>
          <p:grpSpPr>
            <a:xfrm>
              <a:off x="2494707" y="3247053"/>
              <a:ext cx="6682902" cy="1336740"/>
              <a:chOff x="2494707" y="3247053"/>
              <a:chExt cx="6682902" cy="133674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DF92384-B580-4B66-8E20-C22269136C9B}"/>
                  </a:ext>
                </a:extLst>
              </p:cNvPr>
              <p:cNvSpPr/>
              <p:nvPr/>
            </p:nvSpPr>
            <p:spPr>
              <a:xfrm>
                <a:off x="2494707" y="3250085"/>
                <a:ext cx="6682902" cy="1333708"/>
              </a:xfrm>
              <a:prstGeom prst="parallelogram">
                <a:avLst>
                  <a:gd name="adj" fmla="val 87766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BFB2A07-05FF-4CCC-A93E-512581B8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2800" y="396630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3805476-50F1-4970-A391-5559871E5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91753" y="3657449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9469009-5885-4BEE-BCD7-618C60FD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1492" y="33238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BD1CA308-1CED-4C36-8753-EE95E477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4615" y="338361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200C3DF-6963-4330-A8DC-09BCE3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22446" y="39477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9D7642D-688F-4084-AE82-26CDAF1BC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8864" y="350577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8E127D6-DABA-4AFA-8708-791B5FD17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5389" y="333619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7939B5-0B9A-4E97-9936-8ECA58AB8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51588" y="3860359"/>
                <a:ext cx="441961" cy="441961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3BD21BE-9D18-49F4-BFE5-083CB428D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385" y="3489459"/>
                <a:ext cx="923735" cy="109130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95D91B1-E27B-4925-80AD-D9E24C6C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088" y="3247053"/>
                <a:ext cx="220126" cy="8523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8D3A02C-71CC-4BFE-9113-EC04D912B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284" y="3247542"/>
                <a:ext cx="1503209" cy="12596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B3ECF28-A3D6-4343-9E43-4026638AF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358" y="3570804"/>
                <a:ext cx="1260908" cy="10099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7543363-F8F5-4353-828C-A17489151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830" y="3253408"/>
                <a:ext cx="315499" cy="1109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7AB947-F7FF-44EB-9613-96188CBA1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0825" y="3253408"/>
                <a:ext cx="374879" cy="132735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CB3E1F4-ADE2-4925-B069-1CCBDEC34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0902" y="3673231"/>
                <a:ext cx="961108" cy="36188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E92FAF1-8B71-4BB3-AAB4-A659120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6121" y="1366784"/>
              <a:ext cx="509050" cy="50905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1441CC1-E010-404D-BDA8-88750A6357C1}"/>
                </a:ext>
              </a:extLst>
            </p:cNvPr>
            <p:cNvGrpSpPr/>
            <p:nvPr/>
          </p:nvGrpSpPr>
          <p:grpSpPr>
            <a:xfrm>
              <a:off x="6720141" y="306100"/>
              <a:ext cx="890835" cy="890835"/>
              <a:chOff x="5615228" y="725863"/>
              <a:chExt cx="890835" cy="890835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0B7A64DA-2C47-48E0-95A5-67932016F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15228" y="725863"/>
                <a:ext cx="890835" cy="890835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79EC3F4-A87F-49E8-BEEC-059CEDA0A7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70826" y="1171280"/>
                <a:ext cx="579638" cy="218622"/>
                <a:chOff x="1632902" y="1089663"/>
                <a:chExt cx="2359593" cy="889966"/>
              </a:xfrm>
            </p:grpSpPr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1CD16D36-3BB8-4547-AF15-256DEC924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2902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920CEF45-F8E7-4928-9F2E-6B67AC8DF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716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35867050-2B5E-4281-84CA-0F9F6E3E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529" y="1089663"/>
                  <a:ext cx="889966" cy="889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8F077EF-5EF8-430C-9566-D4EDAF97B0A1}"/>
                </a:ext>
              </a:extLst>
            </p:cNvPr>
            <p:cNvGrpSpPr/>
            <p:nvPr/>
          </p:nvGrpSpPr>
          <p:grpSpPr>
            <a:xfrm>
              <a:off x="4159805" y="1810303"/>
              <a:ext cx="617214" cy="684125"/>
              <a:chOff x="4159805" y="1810303"/>
              <a:chExt cx="617214" cy="684125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4BEBF48-4217-47DA-953B-E18E79626B0A}"/>
                  </a:ext>
                </a:extLst>
              </p:cNvPr>
              <p:cNvGrpSpPr/>
              <p:nvPr/>
            </p:nvGrpSpPr>
            <p:grpSpPr>
              <a:xfrm>
                <a:off x="4210650" y="1943179"/>
                <a:ext cx="566369" cy="551249"/>
                <a:chOff x="3775089" y="3122041"/>
                <a:chExt cx="1097280" cy="1067986"/>
              </a:xfrm>
            </p:grpSpPr>
            <p:sp>
              <p:nvSpPr>
                <p:cNvPr id="57" name="云形 56">
                  <a:extLst>
                    <a:ext uri="{FF2B5EF4-FFF2-40B4-BE49-F238E27FC236}">
                      <a16:creationId xmlns:a16="http://schemas.microsoft.com/office/drawing/2014/main" id="{33436077-1009-47C4-A0EB-2C3175CF39D7}"/>
                    </a:ext>
                  </a:extLst>
                </p:cNvPr>
                <p:cNvSpPr/>
                <p:nvPr/>
              </p:nvSpPr>
              <p:spPr>
                <a:xfrm>
                  <a:off x="3775089" y="3748067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58" name="图形 57">
                  <a:extLst>
                    <a:ext uri="{FF2B5EF4-FFF2-40B4-BE49-F238E27FC236}">
                      <a16:creationId xmlns:a16="http://schemas.microsoft.com/office/drawing/2014/main" id="{9B877905-5D49-494D-9D14-6407E5582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3122041"/>
                  <a:ext cx="890835" cy="890835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FD4A8FB-DCA8-4E49-AAC4-61E2E63473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9805" y="1810303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93E7782-7839-4E1C-8396-14477A1B67BF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09CAE63-66C6-4BB0-BC72-E32C556BB1C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BDB6F63-5908-450F-9258-C69A22B75DC4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D5A663DF-F24B-42A7-B55D-E8ED60B25A3E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897E286-420F-478F-A6F8-C44B732ECF08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C8347B1-382A-4F75-9397-88AF5618F8BB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BD441485-EAE5-4D40-8442-EC8433AAFD4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DFDF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2AA37B3-AC96-456B-B5B2-388CE53B10D2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32383158-F061-493B-B144-164C8E0D4B9F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A5D30368-83E2-4464-B7DC-D2E068934851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FFBFBF35-F56F-4FE4-9E9F-82DEA55CBEE0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1AC41B98-22FB-444B-9752-F06A263C27DF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FA7108B-A6AE-4EB6-9CDD-3039A2F898CA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D076D5B-06FA-465B-80C9-C6409ED5ED9E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4152037B-98BC-48CE-BC1A-AA4B5F6BE3EB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5A33483-835E-4F91-B274-C86F88FA5C0A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7600E4F-0F81-4B61-A978-ABD28B2FDF4E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04BAC158-7CDC-4CA8-AF5C-E9E8920537B2}"/>
                    </a:ext>
                  </a:extLst>
                </p:cNvPr>
                <p:cNvCxnSpPr>
                  <a:cxnSpLocks/>
                  <a:stCxn id="44" idx="2"/>
                  <a:endCxn id="4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66B80B61-892E-4C36-84BD-07D7301E3EED}"/>
                    </a:ext>
                  </a:extLst>
                </p:cNvPr>
                <p:cNvCxnSpPr>
                  <a:cxnSpLocks/>
                  <a:stCxn id="44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928C228-D0F1-4EDE-87D2-C4DAD7FD48BD}"/>
                </a:ext>
              </a:extLst>
            </p:cNvPr>
            <p:cNvGrpSpPr/>
            <p:nvPr/>
          </p:nvGrpSpPr>
          <p:grpSpPr>
            <a:xfrm>
              <a:off x="7245728" y="1829948"/>
              <a:ext cx="648432" cy="658459"/>
              <a:chOff x="7245728" y="1829948"/>
              <a:chExt cx="648432" cy="658459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0A36EFA-F4CB-43E3-AEF0-E75D359DFA79}"/>
                  </a:ext>
                </a:extLst>
              </p:cNvPr>
              <p:cNvGrpSpPr/>
              <p:nvPr/>
            </p:nvGrpSpPr>
            <p:grpSpPr>
              <a:xfrm>
                <a:off x="7327792" y="1968010"/>
                <a:ext cx="566368" cy="520397"/>
                <a:chOff x="3777446" y="1995576"/>
                <a:chExt cx="1097280" cy="1008216"/>
              </a:xfrm>
            </p:grpSpPr>
            <p:sp>
              <p:nvSpPr>
                <p:cNvPr id="81" name="云形 80">
                  <a:extLst>
                    <a:ext uri="{FF2B5EF4-FFF2-40B4-BE49-F238E27FC236}">
                      <a16:creationId xmlns:a16="http://schemas.microsoft.com/office/drawing/2014/main" id="{52319656-48A7-4FC2-8469-401527D8A3EF}"/>
                    </a:ext>
                  </a:extLst>
                </p:cNvPr>
                <p:cNvSpPr/>
                <p:nvPr/>
              </p:nvSpPr>
              <p:spPr>
                <a:xfrm>
                  <a:off x="3777446" y="2561832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C620988C-583A-4074-829B-DA19C216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1995576"/>
                  <a:ext cx="890835" cy="88996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F67A94B7-194F-48D1-97C5-E9BD2A964A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45728" y="1829948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DA91801-BC5B-4AF9-847B-B4FED6EDD60E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9387237D-3E01-4A16-A70A-8C93F04099FA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C8118ED-BF1C-420A-9785-C86CA3C0A0A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EC172768-1ADC-4944-A172-16264FBD49F8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0B1F9F8-AC84-4DB3-AC0B-21C92E11DC0D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C8CF9C58-B852-4AC6-AA0F-51924440898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0A7CE86-ABAB-4529-8743-2935447BDF6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5796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54A4C701-7AEE-474C-9F49-B9E24EA627F6}"/>
                    </a:ext>
                  </a:extLst>
                </p:cNvPr>
                <p:cNvCxnSpPr>
                  <a:cxnSpLocks/>
                  <a:stCxn id="62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01F510E-1724-424D-B2A6-761536156A59}"/>
                    </a:ext>
                  </a:extLst>
                </p:cNvPr>
                <p:cNvCxnSpPr>
                  <a:cxnSpLocks/>
                  <a:stCxn id="62" idx="6"/>
                  <a:endCxn id="65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F8A7C51-3A10-4A64-BB40-37E20E0BC2B1}"/>
                    </a:ext>
                  </a:extLst>
                </p:cNvPr>
                <p:cNvCxnSpPr>
                  <a:cxnSpLocks/>
                  <a:stCxn id="63" idx="6"/>
                  <a:endCxn id="65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D6E9265-4F0C-41CE-B9C0-956A1041FC40}"/>
                    </a:ext>
                  </a:extLst>
                </p:cNvPr>
                <p:cNvCxnSpPr>
                  <a:cxnSpLocks/>
                  <a:stCxn id="63" idx="6"/>
                  <a:endCxn id="66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7D02CE3-FBB5-417A-A9BF-92A4B54DFED9}"/>
                    </a:ext>
                  </a:extLst>
                </p:cNvPr>
                <p:cNvCxnSpPr>
                  <a:cxnSpLocks/>
                  <a:stCxn id="63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27436D5D-87A0-4105-9CE9-2BB062BDA801}"/>
                    </a:ext>
                  </a:extLst>
                </p:cNvPr>
                <p:cNvCxnSpPr>
                  <a:cxnSpLocks/>
                  <a:stCxn id="62" idx="6"/>
                  <a:endCxn id="66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E583B924-8F39-494E-B9C5-5C4CCAAA27E9}"/>
                    </a:ext>
                  </a:extLst>
                </p:cNvPr>
                <p:cNvCxnSpPr>
                  <a:cxnSpLocks/>
                  <a:stCxn id="67" idx="2"/>
                  <a:endCxn id="65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4B4D57C3-AADC-41B5-844A-E0553FAE82CE}"/>
                    </a:ext>
                  </a:extLst>
                </p:cNvPr>
                <p:cNvCxnSpPr>
                  <a:cxnSpLocks/>
                  <a:stCxn id="67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E9FD1105-7719-4847-AE20-F2401F4EDFD5}"/>
                    </a:ext>
                  </a:extLst>
                </p:cNvPr>
                <p:cNvCxnSpPr>
                  <a:cxnSpLocks/>
                  <a:stCxn id="68" idx="2"/>
                  <a:endCxn id="65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A9DD2DFC-34F0-48CC-BD9B-5789D8E97554}"/>
                    </a:ext>
                  </a:extLst>
                </p:cNvPr>
                <p:cNvCxnSpPr>
                  <a:cxnSpLocks/>
                  <a:stCxn id="67" idx="2"/>
                  <a:endCxn id="66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DFBBCC92-B326-49D7-BFDC-7A1B0121DB30}"/>
                    </a:ext>
                  </a:extLst>
                </p:cNvPr>
                <p:cNvCxnSpPr>
                  <a:cxnSpLocks/>
                  <a:stCxn id="68" idx="2"/>
                  <a:endCxn id="66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C2B9EE8-7F02-4C76-AC18-8F69BD921B65}"/>
                    </a:ext>
                  </a:extLst>
                </p:cNvPr>
                <p:cNvCxnSpPr>
                  <a:cxnSpLocks/>
                  <a:stCxn id="68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B5CB7E-4B50-4824-97B8-929877871EFA}"/>
                </a:ext>
              </a:extLst>
            </p:cNvPr>
            <p:cNvGrpSpPr/>
            <p:nvPr/>
          </p:nvGrpSpPr>
          <p:grpSpPr>
            <a:xfrm>
              <a:off x="5678755" y="2461206"/>
              <a:ext cx="671709" cy="658670"/>
              <a:chOff x="5678755" y="2461206"/>
              <a:chExt cx="671709" cy="658670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9FF7FCBE-EA44-4F06-9CC3-FB0C7969DF99}"/>
                  </a:ext>
                </a:extLst>
              </p:cNvPr>
              <p:cNvGrpSpPr/>
              <p:nvPr/>
            </p:nvGrpSpPr>
            <p:grpSpPr>
              <a:xfrm>
                <a:off x="5784096" y="2599268"/>
                <a:ext cx="566368" cy="520608"/>
                <a:chOff x="3775089" y="4249390"/>
                <a:chExt cx="1097280" cy="1008623"/>
              </a:xfrm>
            </p:grpSpPr>
            <p:sp>
              <p:nvSpPr>
                <p:cNvPr id="105" name="云形 104">
                  <a:extLst>
                    <a:ext uri="{FF2B5EF4-FFF2-40B4-BE49-F238E27FC236}">
                      <a16:creationId xmlns:a16="http://schemas.microsoft.com/office/drawing/2014/main" id="{AEC8DD1C-2DB4-43AC-A6DB-44B13544A9B9}"/>
                    </a:ext>
                  </a:extLst>
                </p:cNvPr>
                <p:cNvSpPr/>
                <p:nvPr/>
              </p:nvSpPr>
              <p:spPr>
                <a:xfrm>
                  <a:off x="3775089" y="4816053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A5F0A432-2016-40CA-AFFA-53A2DAEF1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5954" y="4249390"/>
                  <a:ext cx="895550" cy="89555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75D7547-6AE1-4052-B908-5A08D0C2C4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78755" y="2461206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48D382A-346F-4B30-9956-82F846AB32E9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6BF8C27-1993-408B-A65B-4F0859C08341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A5D9041-A37F-4233-BFD1-129C4EDD77B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622FC4B-B4F0-4F64-BC17-C9E946A2BEE7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190BF3D-A2E2-4DB2-A9EE-87A3954E924F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E49165E0-9D19-439F-8398-D80C616AFB2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B00FF8F-77B7-43AB-93E4-37EAB17D48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solidFill>
                  <a:srgbClr val="37B3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0AD2A60-1CFF-4784-BA4D-76AFC284DD86}"/>
                    </a:ext>
                  </a:extLst>
                </p:cNvPr>
                <p:cNvCxnSpPr>
                  <a:cxnSpLocks/>
                  <a:stCxn id="86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62303E4-0F05-48F4-8D68-1369BAB35CA6}"/>
                    </a:ext>
                  </a:extLst>
                </p:cNvPr>
                <p:cNvCxnSpPr>
                  <a:cxnSpLocks/>
                  <a:stCxn id="86" idx="6"/>
                  <a:endCxn id="89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E7440CFC-E196-4607-8C4F-B7921EA07582}"/>
                    </a:ext>
                  </a:extLst>
                </p:cNvPr>
                <p:cNvCxnSpPr>
                  <a:cxnSpLocks/>
                  <a:stCxn id="87" idx="6"/>
                  <a:endCxn id="89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1942F050-DD13-4172-9034-5EAF5DC53CFA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956326A-9E6D-4C80-B810-33B34396486A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892DB24C-09F7-4077-A2A7-1F46263E418E}"/>
                    </a:ext>
                  </a:extLst>
                </p:cNvPr>
                <p:cNvCxnSpPr>
                  <a:cxnSpLocks/>
                  <a:stCxn id="86" idx="6"/>
                  <a:endCxn id="90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3EEB966-7514-4AF3-833B-557D2B95BF06}"/>
                    </a:ext>
                  </a:extLst>
                </p:cNvPr>
                <p:cNvCxnSpPr>
                  <a:cxnSpLocks/>
                  <a:stCxn id="91" idx="2"/>
                  <a:endCxn id="89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3DBB12A-FD61-455F-ADD2-AC256314E30B}"/>
                    </a:ext>
                  </a:extLst>
                </p:cNvPr>
                <p:cNvCxnSpPr>
                  <a:cxnSpLocks/>
                  <a:stCxn id="91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4603306-81D3-420E-B287-791778176461}"/>
                    </a:ext>
                  </a:extLst>
                </p:cNvPr>
                <p:cNvCxnSpPr>
                  <a:cxnSpLocks/>
                  <a:stCxn id="92" idx="2"/>
                  <a:endCxn id="89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DE7ACE0-0C3E-4562-BA30-68AA61D2B8A3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734CFBFB-2B9F-47A5-A28D-EA2A458E7315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15EAB20-DA96-4ECE-85BD-0D07E178F8BA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7FF245D7-DA3E-43CA-8393-1780D2F959F1}"/>
                </a:ext>
              </a:extLst>
            </p:cNvPr>
            <p:cNvCxnSpPr>
              <a:cxnSpLocks/>
              <a:stCxn id="57" idx="0"/>
              <a:endCxn id="106" idx="1"/>
            </p:cNvCxnSpPr>
            <p:nvPr/>
          </p:nvCxnSpPr>
          <p:spPr>
            <a:xfrm>
              <a:off x="4776547" y="2380368"/>
              <a:ext cx="1059611" cy="4500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C3212DF3-7337-42DF-B6E0-72FBEADA13E3}"/>
                </a:ext>
              </a:extLst>
            </p:cNvPr>
            <p:cNvCxnSpPr>
              <a:cxnSpLocks/>
              <a:stCxn id="106" idx="3"/>
              <a:endCxn id="81" idx="2"/>
            </p:cNvCxnSpPr>
            <p:nvPr/>
          </p:nvCxnSpPr>
          <p:spPr>
            <a:xfrm flipV="1">
              <a:off x="6298402" y="2374347"/>
              <a:ext cx="1031147" cy="45604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1E6FAD96-EF15-41D3-86E1-B3C9CECF6473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H="1" flipV="1">
              <a:off x="6315171" y="1621309"/>
              <a:ext cx="1065900" cy="57638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7249147E-7C8B-408E-ABA4-14BB684557A9}"/>
                </a:ext>
              </a:extLst>
            </p:cNvPr>
            <p:cNvCxnSpPr>
              <a:cxnSpLocks/>
              <a:stCxn id="28" idx="1"/>
              <a:endCxn id="58" idx="3"/>
            </p:cNvCxnSpPr>
            <p:nvPr/>
          </p:nvCxnSpPr>
          <p:spPr>
            <a:xfrm flipH="1">
              <a:off x="4724957" y="1621309"/>
              <a:ext cx="1081164" cy="55177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15EF97E7-EA3D-495F-8D74-61A845D937C4}"/>
                </a:ext>
              </a:extLst>
            </p:cNvPr>
            <p:cNvCxnSpPr>
              <a:cxnSpLocks/>
              <a:stCxn id="106" idx="0"/>
              <a:endCxn id="28" idx="2"/>
            </p:cNvCxnSpPr>
            <p:nvPr/>
          </p:nvCxnSpPr>
          <p:spPr>
            <a:xfrm flipH="1" flipV="1">
              <a:off x="6060646" y="1875834"/>
              <a:ext cx="6634" cy="7234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903492D-719F-41F3-ADF9-B7F6BDB94EF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060646" y="951959"/>
              <a:ext cx="672699" cy="41482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CBBE3DB-7D85-4B59-AA0B-54CD00DAF156}"/>
                </a:ext>
              </a:extLst>
            </p:cNvPr>
            <p:cNvCxnSpPr>
              <a:cxnSpLocks/>
              <a:stCxn id="57" idx="1"/>
              <a:endCxn id="13" idx="0"/>
            </p:cNvCxnSpPr>
            <p:nvPr/>
          </p:nvCxnSpPr>
          <p:spPr>
            <a:xfrm flipH="1">
              <a:off x="3333781" y="2494185"/>
              <a:ext cx="1160054" cy="1472120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D8C6E3A-8ED3-4BB0-9926-5D8DDC5E0760}"/>
                </a:ext>
              </a:extLst>
            </p:cNvPr>
            <p:cNvCxnSpPr>
              <a:cxnSpLocks/>
              <a:stCxn id="57" idx="1"/>
              <a:endCxn id="14" idx="0"/>
            </p:cNvCxnSpPr>
            <p:nvPr/>
          </p:nvCxnSpPr>
          <p:spPr>
            <a:xfrm flipH="1">
              <a:off x="4312734" y="2494185"/>
              <a:ext cx="181101" cy="1163264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61A96FA-CFF8-4274-BF55-196BB3B7C2D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>
              <a:off x="4493835" y="2494185"/>
              <a:ext cx="468638" cy="82965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8A1264A-B52D-47BE-9FE3-11AC68A2AC83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>
              <a:off x="6067280" y="3119633"/>
              <a:ext cx="138316" cy="263979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0FCDDA2-372B-4D84-BB89-23E913EEFB59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5643427" y="3119633"/>
              <a:ext cx="423853" cy="828103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8058AC9-109A-4D42-91E0-BA52842143BF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7029845" y="2488164"/>
              <a:ext cx="581131" cy="101761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230D424-A7BC-4E60-94C6-A6145D781D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161593" cy="1372195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771D6BB-AC1C-41A2-8A2E-D1A6B9CB249E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545394" cy="848028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B10FE8D-2C12-411B-A7E7-6498F5CB7095}"/>
                </a:ext>
              </a:extLst>
            </p:cNvPr>
            <p:cNvSpPr txBox="1"/>
            <p:nvPr/>
          </p:nvSpPr>
          <p:spPr>
            <a:xfrm>
              <a:off x="6797699" y="94351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51A1E90-3ADA-4C3D-9F95-8FF97A6B034E}"/>
                </a:ext>
              </a:extLst>
            </p:cNvPr>
            <p:cNvSpPr txBox="1"/>
            <p:nvPr/>
          </p:nvSpPr>
          <p:spPr>
            <a:xfrm>
              <a:off x="6288060" y="127382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 Network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F0F1A6-8AD0-4275-A557-90FF8C3EA232}"/>
                </a:ext>
              </a:extLst>
            </p:cNvPr>
            <p:cNvSpPr txBox="1"/>
            <p:nvPr/>
          </p:nvSpPr>
          <p:spPr>
            <a:xfrm>
              <a:off x="7772573" y="1871102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MEC Devices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0B5DCEC-B8BE-4BEC-8F37-DA62FECF431B}"/>
                </a:ext>
              </a:extLst>
            </p:cNvPr>
            <p:cNvSpPr txBox="1"/>
            <p:nvPr/>
          </p:nvSpPr>
          <p:spPr>
            <a:xfrm>
              <a:off x="2190679" y="2428635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448E75B-E110-48C9-95AC-1E5DE335F54C}"/>
                </a:ext>
              </a:extLst>
            </p:cNvPr>
            <p:cNvSpPr txBox="1"/>
            <p:nvPr/>
          </p:nvSpPr>
          <p:spPr>
            <a:xfrm>
              <a:off x="4379633" y="805671"/>
              <a:ext cx="228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A032E1-8D95-49F4-8B26-CA6C94ABBE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2964" y="1830471"/>
              <a:ext cx="183161" cy="183161"/>
              <a:chOff x="8845862" y="2915030"/>
              <a:chExt cx="324876" cy="32487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44266C4-0DFA-441B-83DA-9534495AAE6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8740BF14-6641-49E8-8E8B-3ABDDAC19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567781EF-9E59-48BD-961A-F2F79D3427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38" y="1101968"/>
              <a:ext cx="183161" cy="183161"/>
              <a:chOff x="8845862" y="2915030"/>
              <a:chExt cx="324876" cy="324876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1E6F573-9F4E-40BC-BE20-3B1C8E787555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6772B268-206F-4021-993B-A748D647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50235FA-CAC6-4471-BFFA-0A563A128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6348" y="2155421"/>
              <a:ext cx="183161" cy="183161"/>
              <a:chOff x="8845862" y="2915030"/>
              <a:chExt cx="324876" cy="324876"/>
            </a:xfrm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A80EE4E-AFEC-4DDF-9C8D-04CE557F10B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D5A0868D-F852-4882-AD5D-4616306D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7F8637CB-6F71-44CE-94C4-BB73293C3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17794" y="1798726"/>
              <a:ext cx="183161" cy="183161"/>
              <a:chOff x="8845862" y="2915030"/>
              <a:chExt cx="324876" cy="32487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35DBC12-6D7E-4184-AF5D-35ADF730F52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6E087CB8-A707-4781-A0D4-0A4342A1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F051692-17E3-48FD-8214-D09F099993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6139" y="2714966"/>
              <a:ext cx="324876" cy="324876"/>
              <a:chOff x="8845862" y="2915030"/>
              <a:chExt cx="324876" cy="324876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53BD9CD0-D285-452D-A238-A3DE766B13A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61E7E3C6-9B98-48D9-9C46-57AF7939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D4E96F5-D0CB-4D86-A5D0-79D4453E9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05" y="3106041"/>
              <a:ext cx="324876" cy="324876"/>
              <a:chOff x="8845862" y="2915030"/>
              <a:chExt cx="324876" cy="324876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A163E2A-AE0D-4968-AADB-AF21DF90FB9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3" name="图形 142">
                <a:extLst>
                  <a:ext uri="{FF2B5EF4-FFF2-40B4-BE49-F238E27FC236}">
                    <a16:creationId xmlns:a16="http://schemas.microsoft.com/office/drawing/2014/main" id="{BFB41BA1-8D0B-4504-AAD6-F4EA93FD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FA878462-E5D7-4E2F-9EE8-EB38D354F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12824" y="2767812"/>
              <a:ext cx="324876" cy="324876"/>
              <a:chOff x="8845862" y="2915030"/>
              <a:chExt cx="324876" cy="324876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92B7DEA-58EF-4870-B506-3E48172FE29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44786442-C7F5-4FC5-ADEC-36821B3F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9D692A4-5129-4A71-BC36-A5857B07E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708" y="3383519"/>
              <a:ext cx="324876" cy="324876"/>
              <a:chOff x="8845862" y="2915030"/>
              <a:chExt cx="324876" cy="324876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B14F814-6EDE-43E9-8037-02C646988EB3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9" name="图形 148">
                <a:extLst>
                  <a:ext uri="{FF2B5EF4-FFF2-40B4-BE49-F238E27FC236}">
                    <a16:creationId xmlns:a16="http://schemas.microsoft.com/office/drawing/2014/main" id="{2925B4E1-6F24-40F6-968A-AE7577310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D3B549BB-666F-43C5-B26E-DFE387962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1713" y="2943603"/>
              <a:ext cx="324876" cy="324876"/>
              <a:chOff x="8845862" y="2915030"/>
              <a:chExt cx="324876" cy="324876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2C48C7E-DFCA-477C-A98E-6244C6A9FBB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4AE2EE9-6710-4A4A-9E72-1B3BCD47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E3BD94B-6563-4E23-85B8-2C9C7A61A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3544" y="2726401"/>
              <a:ext cx="324876" cy="324876"/>
              <a:chOff x="8845862" y="2915030"/>
              <a:chExt cx="324876" cy="324876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D0A546-F5C7-41B8-9DD2-2B93100756D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5" name="图形 154">
                <a:extLst>
                  <a:ext uri="{FF2B5EF4-FFF2-40B4-BE49-F238E27FC236}">
                    <a16:creationId xmlns:a16="http://schemas.microsoft.com/office/drawing/2014/main" id="{4F668B3C-7F1E-4337-B8BF-CB05693A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52421C-C7E9-4913-9294-DA485A69A0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13" y="3311939"/>
              <a:ext cx="324876" cy="324876"/>
              <a:chOff x="8845862" y="2915030"/>
              <a:chExt cx="324876" cy="32487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1B207DC6-CCDA-4671-9FE1-E62825185E7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8" name="图形 157">
                <a:extLst>
                  <a:ext uri="{FF2B5EF4-FFF2-40B4-BE49-F238E27FC236}">
                    <a16:creationId xmlns:a16="http://schemas.microsoft.com/office/drawing/2014/main" id="{990C8887-7156-42ED-89E1-58D9BEA0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pic>
          <p:nvPicPr>
            <p:cNvPr id="159" name="图形 158">
              <a:extLst>
                <a:ext uri="{FF2B5EF4-FFF2-40B4-BE49-F238E27FC236}">
                  <a16:creationId xmlns:a16="http://schemas.microsoft.com/office/drawing/2014/main" id="{FE50A482-1129-470A-8599-1808C754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630350" y="4142253"/>
              <a:ext cx="225174" cy="225174"/>
            </a:xfrm>
            <a:prstGeom prst="rect">
              <a:avLst/>
            </a:prstGeom>
          </p:spPr>
        </p:pic>
        <p:pic>
          <p:nvPicPr>
            <p:cNvPr id="160" name="图形 159">
              <a:extLst>
                <a:ext uri="{FF2B5EF4-FFF2-40B4-BE49-F238E27FC236}">
                  <a16:creationId xmlns:a16="http://schemas.microsoft.com/office/drawing/2014/main" id="{449EF7F1-6E53-458E-A431-87C05BFE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2875759" y="4254840"/>
              <a:ext cx="225174" cy="225174"/>
            </a:xfrm>
            <a:prstGeom prst="rect">
              <a:avLst/>
            </a:prstGeom>
          </p:spPr>
        </p:pic>
        <p:pic>
          <p:nvPicPr>
            <p:cNvPr id="161" name="图形 160">
              <a:extLst>
                <a:ext uri="{FF2B5EF4-FFF2-40B4-BE49-F238E27FC236}">
                  <a16:creationId xmlns:a16="http://schemas.microsoft.com/office/drawing/2014/main" id="{7444AE35-8A84-4EE7-ADC5-FDD21380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915196" y="4259470"/>
              <a:ext cx="225174" cy="225174"/>
            </a:xfrm>
            <a:prstGeom prst="rect">
              <a:avLst/>
            </a:prstGeom>
          </p:spPr>
        </p:pic>
        <p:pic>
          <p:nvPicPr>
            <p:cNvPr id="162" name="图形 161">
              <a:extLst>
                <a:ext uri="{FF2B5EF4-FFF2-40B4-BE49-F238E27FC236}">
                  <a16:creationId xmlns:a16="http://schemas.microsoft.com/office/drawing/2014/main" id="{CEF20B34-6907-4993-8C8D-C42ADA5E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886963" y="3595808"/>
              <a:ext cx="225174" cy="225174"/>
            </a:xfrm>
            <a:prstGeom prst="rect">
              <a:avLst/>
            </a:prstGeom>
          </p:spPr>
        </p:pic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5EB80A06-3C38-406B-A3DE-2A6ACAD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785324" y="3741584"/>
              <a:ext cx="225174" cy="225174"/>
            </a:xfrm>
            <a:prstGeom prst="rect">
              <a:avLst/>
            </a:prstGeom>
          </p:spPr>
        </p:pic>
        <p:pic>
          <p:nvPicPr>
            <p:cNvPr id="164" name="图形 163">
              <a:extLst>
                <a:ext uri="{FF2B5EF4-FFF2-40B4-BE49-F238E27FC236}">
                  <a16:creationId xmlns:a16="http://schemas.microsoft.com/office/drawing/2014/main" id="{7EABB696-00C0-451E-9A96-37465886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40275" y="3312495"/>
              <a:ext cx="225174" cy="225174"/>
            </a:xfrm>
            <a:prstGeom prst="rect">
              <a:avLst/>
            </a:prstGeom>
          </p:spPr>
        </p:pic>
        <p:pic>
          <p:nvPicPr>
            <p:cNvPr id="165" name="图形 164">
              <a:extLst>
                <a:ext uri="{FF2B5EF4-FFF2-40B4-BE49-F238E27FC236}">
                  <a16:creationId xmlns:a16="http://schemas.microsoft.com/office/drawing/2014/main" id="{67F2F016-0FE0-4DD2-98C8-81CA00E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10851" y="3859058"/>
              <a:ext cx="225174" cy="225174"/>
            </a:xfrm>
            <a:prstGeom prst="rect">
              <a:avLst/>
            </a:prstGeom>
          </p:spPr>
        </p:pic>
        <p:pic>
          <p:nvPicPr>
            <p:cNvPr id="166" name="图形 165">
              <a:extLst>
                <a:ext uri="{FF2B5EF4-FFF2-40B4-BE49-F238E27FC236}">
                  <a16:creationId xmlns:a16="http://schemas.microsoft.com/office/drawing/2014/main" id="{4F67556C-0485-449A-A3DC-4648866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869467" y="4247224"/>
              <a:ext cx="225174" cy="225174"/>
            </a:xfrm>
            <a:prstGeom prst="rect">
              <a:avLst/>
            </a:prstGeom>
          </p:spPr>
        </p:pic>
        <p:pic>
          <p:nvPicPr>
            <p:cNvPr id="167" name="图形 166">
              <a:extLst>
                <a:ext uri="{FF2B5EF4-FFF2-40B4-BE49-F238E27FC236}">
                  <a16:creationId xmlns:a16="http://schemas.microsoft.com/office/drawing/2014/main" id="{AE78D31F-B431-4831-8BDC-3F3C7527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342757" y="3644964"/>
              <a:ext cx="225174" cy="225174"/>
            </a:xfrm>
            <a:prstGeom prst="rect">
              <a:avLst/>
            </a:prstGeom>
          </p:spPr>
        </p:pic>
        <p:pic>
          <p:nvPicPr>
            <p:cNvPr id="168" name="图形 167">
              <a:extLst>
                <a:ext uri="{FF2B5EF4-FFF2-40B4-BE49-F238E27FC236}">
                  <a16:creationId xmlns:a16="http://schemas.microsoft.com/office/drawing/2014/main" id="{3968DB1C-B392-4DF5-B25F-5DF456B0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111804" y="3860183"/>
              <a:ext cx="225174" cy="225174"/>
            </a:xfrm>
            <a:prstGeom prst="rect">
              <a:avLst/>
            </a:prstGeom>
          </p:spPr>
        </p:pic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078CA255-2B49-40C6-BF0E-8056D7D2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616721" y="3937781"/>
              <a:ext cx="225174" cy="225174"/>
            </a:xfrm>
            <a:prstGeom prst="rect">
              <a:avLst/>
            </a:prstGeom>
          </p:spPr>
        </p:pic>
        <p:pic>
          <p:nvPicPr>
            <p:cNvPr id="170" name="图形 169">
              <a:extLst>
                <a:ext uri="{FF2B5EF4-FFF2-40B4-BE49-F238E27FC236}">
                  <a16:creationId xmlns:a16="http://schemas.microsoft.com/office/drawing/2014/main" id="{9E9629A5-1863-4349-B8CC-7D07DEE3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054748" y="4003345"/>
              <a:ext cx="225174" cy="225174"/>
            </a:xfrm>
            <a:prstGeom prst="rect">
              <a:avLst/>
            </a:prstGeom>
          </p:spPr>
        </p:pic>
        <p:pic>
          <p:nvPicPr>
            <p:cNvPr id="171" name="图形 170">
              <a:extLst>
                <a:ext uri="{FF2B5EF4-FFF2-40B4-BE49-F238E27FC236}">
                  <a16:creationId xmlns:a16="http://schemas.microsoft.com/office/drawing/2014/main" id="{FA3145A1-2009-4E16-B432-354FB62D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8373926" y="3458217"/>
              <a:ext cx="225174" cy="225174"/>
            </a:xfrm>
            <a:prstGeom prst="rect">
              <a:avLst/>
            </a:prstGeom>
          </p:spPr>
        </p:pic>
        <p:pic>
          <p:nvPicPr>
            <p:cNvPr id="172" name="图形 171">
              <a:extLst>
                <a:ext uri="{FF2B5EF4-FFF2-40B4-BE49-F238E27FC236}">
                  <a16:creationId xmlns:a16="http://schemas.microsoft.com/office/drawing/2014/main" id="{3ADE11CC-8244-47A4-BF33-25E4DA21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497830" y="4319942"/>
              <a:ext cx="225174" cy="225174"/>
            </a:xfrm>
            <a:prstGeom prst="rect">
              <a:avLst/>
            </a:prstGeom>
          </p:spPr>
        </p:pic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F08F95E-2D5D-45E9-802E-DB6D1E2A9880}"/>
              </a:ext>
            </a:extLst>
          </p:cNvPr>
          <p:cNvSpPr txBox="1"/>
          <p:nvPr/>
        </p:nvSpPr>
        <p:spPr>
          <a:xfrm>
            <a:off x="8238431" y="3318083"/>
            <a:ext cx="3343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How to control latency on multiple devices?</a:t>
            </a: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3D9B233A-6947-4C19-8774-8E4F80165350}"/>
              </a:ext>
            </a:extLst>
          </p:cNvPr>
          <p:cNvSpPr/>
          <p:nvPr/>
        </p:nvSpPr>
        <p:spPr>
          <a:xfrm>
            <a:off x="4021117" y="2767449"/>
            <a:ext cx="4242077" cy="1897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BB833FCE-B634-4132-8927-D0444D6B1F11}"/>
              </a:ext>
            </a:extLst>
          </p:cNvPr>
          <p:cNvSpPr txBox="1"/>
          <p:nvPr/>
        </p:nvSpPr>
        <p:spPr>
          <a:xfrm>
            <a:off x="8092475" y="2473075"/>
            <a:ext cx="2293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Network is dynamic</a:t>
            </a:r>
          </a:p>
        </p:txBody>
      </p:sp>
    </p:spTree>
    <p:extLst>
      <p:ext uri="{BB962C8B-B14F-4D97-AF65-F5344CB8AC3E}">
        <p14:creationId xmlns:p14="http://schemas.microsoft.com/office/powerpoint/2010/main" val="200975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34786-5877-4726-B527-6C98B11A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3: frame discontinuity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FFEBB-3A06-4546-B73B-20CA2B2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Difficult to super-resolution frame-by-frame</a:t>
            </a:r>
          </a:p>
          <a:p>
            <a:r>
              <a:rPr lang="en-US" altLang="zh-CN" b="1" dirty="0"/>
              <a:t>Use SR-integrated decoder</a:t>
            </a:r>
          </a:p>
          <a:p>
            <a:pPr lvl="1"/>
            <a:r>
              <a:rPr lang="en-US" altLang="zh-CN" dirty="0"/>
              <a:t>Merge high-framerate low-resolution and low-framerate high-resolution to high-framerate high-resolution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4207A-F01C-4A26-86A8-ACA7EDF8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E24DA0B-D0F3-4D72-B85D-91399957570B}"/>
              </a:ext>
            </a:extLst>
          </p:cNvPr>
          <p:cNvGrpSpPr/>
          <p:nvPr/>
        </p:nvGrpSpPr>
        <p:grpSpPr>
          <a:xfrm>
            <a:off x="1199456" y="3230005"/>
            <a:ext cx="7060086" cy="2508260"/>
            <a:chOff x="1723728" y="2026965"/>
            <a:chExt cx="7060086" cy="250826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5F63EC8-DC69-498B-BCF0-1D2C21F032F9}"/>
                </a:ext>
              </a:extLst>
            </p:cNvPr>
            <p:cNvGrpSpPr/>
            <p:nvPr/>
          </p:nvGrpSpPr>
          <p:grpSpPr>
            <a:xfrm>
              <a:off x="3247026" y="2741057"/>
              <a:ext cx="2674520" cy="864000"/>
              <a:chOff x="3247026" y="2741057"/>
              <a:chExt cx="2674520" cy="864000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BA8E2E37-F291-4BFD-9808-7A616DAFD496}"/>
                  </a:ext>
                </a:extLst>
              </p:cNvPr>
              <p:cNvGrpSpPr/>
              <p:nvPr/>
            </p:nvGrpSpPr>
            <p:grpSpPr>
              <a:xfrm>
                <a:off x="3247027" y="2741057"/>
                <a:ext cx="2331644" cy="864000"/>
                <a:chOff x="1914334" y="4509424"/>
                <a:chExt cx="2331644" cy="431819"/>
              </a:xfrm>
              <a:solidFill>
                <a:srgbClr val="3471B0"/>
              </a:solidFill>
            </p:grpSpPr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7B9FCC5B-E194-4AE6-B0BB-5AADC238D18D}"/>
                    </a:ext>
                  </a:extLst>
                </p:cNvPr>
                <p:cNvSpPr/>
                <p:nvPr/>
              </p:nvSpPr>
              <p:spPr>
                <a:xfrm rot="5400000">
                  <a:off x="1721286" y="470247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1FA5845F-9905-46D0-BACC-B11C8F5950E4}"/>
                    </a:ext>
                  </a:extLst>
                </p:cNvPr>
                <p:cNvSpPr/>
                <p:nvPr/>
              </p:nvSpPr>
              <p:spPr>
                <a:xfrm rot="5400000">
                  <a:off x="3550022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5325C0FF-2ECF-4725-9D63-D7BC026BA8E8}"/>
                    </a:ext>
                  </a:extLst>
                </p:cNvPr>
                <p:cNvSpPr/>
                <p:nvPr/>
              </p:nvSpPr>
              <p:spPr>
                <a:xfrm rot="5400000">
                  <a:off x="2178471" y="470247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DAE75FE-DF4B-438A-A83A-061CE1153BB8}"/>
                    </a:ext>
                  </a:extLst>
                </p:cNvPr>
                <p:cNvSpPr/>
                <p:nvPr/>
              </p:nvSpPr>
              <p:spPr>
                <a:xfrm rot="5400000">
                  <a:off x="4007211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A1D98022-D684-4400-80BB-4FFD9042F8B5}"/>
                    </a:ext>
                  </a:extLst>
                </p:cNvPr>
                <p:cNvSpPr/>
                <p:nvPr/>
              </p:nvSpPr>
              <p:spPr>
                <a:xfrm rot="5400000">
                  <a:off x="2635654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5E30C90A-1752-4820-A6B5-94FE52690982}"/>
                    </a:ext>
                  </a:extLst>
                </p:cNvPr>
                <p:cNvSpPr/>
                <p:nvPr/>
              </p:nvSpPr>
              <p:spPr>
                <a:xfrm rot="5400000">
                  <a:off x="3092839" y="4702472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3AF4490-BA20-4C66-80C9-47BA07088408}"/>
                  </a:ext>
                </a:extLst>
              </p:cNvPr>
              <p:cNvSpPr/>
              <p:nvPr/>
            </p:nvSpPr>
            <p:spPr>
              <a:xfrm>
                <a:off x="3247026" y="2741069"/>
                <a:ext cx="2674520" cy="86398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B5536D-0BFD-4002-A33F-89F171962C98}"/>
                </a:ext>
              </a:extLst>
            </p:cNvPr>
            <p:cNvSpPr/>
            <p:nvPr/>
          </p:nvSpPr>
          <p:spPr>
            <a:xfrm rot="5400000">
              <a:off x="5574208" y="4080362"/>
              <a:ext cx="863994" cy="45719"/>
            </a:xfrm>
            <a:prstGeom prst="rect">
              <a:avLst/>
            </a:prstGeom>
            <a:solidFill>
              <a:srgbClr val="92D1F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D552633-53B2-4D13-9802-1767A1731376}"/>
                </a:ext>
              </a:extLst>
            </p:cNvPr>
            <p:cNvGrpSpPr/>
            <p:nvPr/>
          </p:nvGrpSpPr>
          <p:grpSpPr>
            <a:xfrm>
              <a:off x="5983345" y="2026965"/>
              <a:ext cx="287865" cy="864000"/>
              <a:chOff x="5617633" y="4815565"/>
              <a:chExt cx="287865" cy="864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37FDECF-C455-405C-88AC-BE59DC4CC579}"/>
                  </a:ext>
                </a:extLst>
              </p:cNvPr>
              <p:cNvSpPr/>
              <p:nvPr/>
            </p:nvSpPr>
            <p:spPr>
              <a:xfrm rot="5400000">
                <a:off x="5424585" y="5224705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AD998F0-3B1D-4A8A-9F39-1B5A91363640}"/>
                  </a:ext>
                </a:extLst>
              </p:cNvPr>
              <p:cNvSpPr/>
              <p:nvPr/>
            </p:nvSpPr>
            <p:spPr>
              <a:xfrm rot="5400000">
                <a:off x="5450639" y="5224705"/>
                <a:ext cx="864000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22A1B14-2A4C-4F0E-9961-BF6CDED50736}"/>
                  </a:ext>
                </a:extLst>
              </p:cNvPr>
              <p:cNvCxnSpPr>
                <a:stCxn id="77" idx="1"/>
                <a:endCxn id="78" idx="1"/>
              </p:cNvCxnSpPr>
              <p:nvPr/>
            </p:nvCxnSpPr>
            <p:spPr>
              <a:xfrm flipV="1">
                <a:off x="5640493" y="4815565"/>
                <a:ext cx="242146" cy="2160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48785373-902F-4E1C-9BEE-6828BDB0DC1F}"/>
                  </a:ext>
                </a:extLst>
              </p:cNvPr>
              <p:cNvCxnSpPr>
                <a:cxnSpLocks/>
                <a:stCxn id="77" idx="3"/>
                <a:endCxn id="78" idx="3"/>
              </p:cNvCxnSpPr>
              <p:nvPr/>
            </p:nvCxnSpPr>
            <p:spPr>
              <a:xfrm>
                <a:off x="5640493" y="5463473"/>
                <a:ext cx="242146" cy="2160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752212A-BEBA-4E95-928F-DEB2C1B28DDC}"/>
                </a:ext>
              </a:extLst>
            </p:cNvPr>
            <p:cNvGrpSpPr/>
            <p:nvPr/>
          </p:nvGrpSpPr>
          <p:grpSpPr>
            <a:xfrm>
              <a:off x="3247026" y="2243057"/>
              <a:ext cx="2674520" cy="431827"/>
              <a:chOff x="1914334" y="5031656"/>
              <a:chExt cx="2674520" cy="43182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D1F78A8A-D1DF-4E52-9C91-9533F112C7D3}"/>
                  </a:ext>
                </a:extLst>
              </p:cNvPr>
              <p:cNvGrpSpPr/>
              <p:nvPr/>
            </p:nvGrpSpPr>
            <p:grpSpPr>
              <a:xfrm>
                <a:off x="1914334" y="5031657"/>
                <a:ext cx="2674520" cy="431826"/>
                <a:chOff x="1914334" y="5031657"/>
                <a:chExt cx="2674520" cy="431826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78155AA-A6DC-4E7A-A27B-7F4C87262D6A}"/>
                    </a:ext>
                  </a:extLst>
                </p:cNvPr>
                <p:cNvSpPr/>
                <p:nvPr/>
              </p:nvSpPr>
              <p:spPr>
                <a:xfrm rot="5400000">
                  <a:off x="1721286" y="522471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64CCEA5-2DF2-469A-8CA5-758AD9736F0B}"/>
                    </a:ext>
                  </a:extLst>
                </p:cNvPr>
                <p:cNvSpPr/>
                <p:nvPr/>
              </p:nvSpPr>
              <p:spPr>
                <a:xfrm rot="5400000">
                  <a:off x="1949879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91B6649F-09D7-4200-8BB5-6F8599F8D906}"/>
                    </a:ext>
                  </a:extLst>
                </p:cNvPr>
                <p:cNvSpPr/>
                <p:nvPr/>
              </p:nvSpPr>
              <p:spPr>
                <a:xfrm rot="5400000">
                  <a:off x="2178471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00AC374-91BC-4D98-940F-841F53B3E7EE}"/>
                    </a:ext>
                  </a:extLst>
                </p:cNvPr>
                <p:cNvSpPr/>
                <p:nvPr/>
              </p:nvSpPr>
              <p:spPr>
                <a:xfrm rot="5400000">
                  <a:off x="2407064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764DA324-EDC7-4437-A14C-EDB4A74AF470}"/>
                    </a:ext>
                  </a:extLst>
                </p:cNvPr>
                <p:cNvSpPr/>
                <p:nvPr/>
              </p:nvSpPr>
              <p:spPr>
                <a:xfrm rot="5400000">
                  <a:off x="2635655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0EC88526-233C-4B7F-A861-3A35085ABD5B}"/>
                    </a:ext>
                  </a:extLst>
                </p:cNvPr>
                <p:cNvSpPr/>
                <p:nvPr/>
              </p:nvSpPr>
              <p:spPr>
                <a:xfrm rot="5400000">
                  <a:off x="2864248" y="5224712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A42FD5E4-62B0-45A5-B69E-B92C378E6730}"/>
                    </a:ext>
                  </a:extLst>
                </p:cNvPr>
                <p:cNvSpPr/>
                <p:nvPr/>
              </p:nvSpPr>
              <p:spPr>
                <a:xfrm rot="5400000">
                  <a:off x="3092840" y="5224712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8F73BF36-6563-40F8-83C4-92EA6ECE3A13}"/>
                    </a:ext>
                  </a:extLst>
                </p:cNvPr>
                <p:cNvSpPr/>
                <p:nvPr/>
              </p:nvSpPr>
              <p:spPr>
                <a:xfrm rot="5400000">
                  <a:off x="3321433" y="5224711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BD794F63-0689-4970-A884-8B6B9F0D7256}"/>
                    </a:ext>
                  </a:extLst>
                </p:cNvPr>
                <p:cNvSpPr/>
                <p:nvPr/>
              </p:nvSpPr>
              <p:spPr>
                <a:xfrm rot="5400000">
                  <a:off x="3550025" y="522471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822C79C-CF77-4B85-B084-0A76BDC7AB79}"/>
                    </a:ext>
                  </a:extLst>
                </p:cNvPr>
                <p:cNvSpPr/>
                <p:nvPr/>
              </p:nvSpPr>
              <p:spPr>
                <a:xfrm rot="5400000">
                  <a:off x="3778618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66BDD7D-73FB-4700-8A9D-2F312A2575EC}"/>
                    </a:ext>
                  </a:extLst>
                </p:cNvPr>
                <p:cNvSpPr/>
                <p:nvPr/>
              </p:nvSpPr>
              <p:spPr>
                <a:xfrm rot="5400000">
                  <a:off x="4007210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FCDFB89A-77AD-41CE-B7F1-898BEAD4238B}"/>
                    </a:ext>
                  </a:extLst>
                </p:cNvPr>
                <p:cNvSpPr/>
                <p:nvPr/>
              </p:nvSpPr>
              <p:spPr>
                <a:xfrm rot="5400000">
                  <a:off x="4235803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81B69C84-280E-4781-920A-91A082C0B49E}"/>
                    </a:ext>
                  </a:extLst>
                </p:cNvPr>
                <p:cNvSpPr/>
                <p:nvPr/>
              </p:nvSpPr>
              <p:spPr>
                <a:xfrm rot="5400000">
                  <a:off x="1835580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6F9ACA7D-1BE9-4E4A-ACA0-F1D4BB9CC93A}"/>
                    </a:ext>
                  </a:extLst>
                </p:cNvPr>
                <p:cNvSpPr/>
                <p:nvPr/>
              </p:nvSpPr>
              <p:spPr>
                <a:xfrm rot="5400000">
                  <a:off x="2064169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B7A2887-824C-4A41-BAC2-7124EBC372B7}"/>
                    </a:ext>
                  </a:extLst>
                </p:cNvPr>
                <p:cNvSpPr/>
                <p:nvPr/>
              </p:nvSpPr>
              <p:spPr>
                <a:xfrm rot="5400000">
                  <a:off x="2290629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4308C596-FA9C-4A2F-83DB-B026D8B753FE}"/>
                    </a:ext>
                  </a:extLst>
                </p:cNvPr>
                <p:cNvSpPr/>
                <p:nvPr/>
              </p:nvSpPr>
              <p:spPr>
                <a:xfrm rot="5400000">
                  <a:off x="2517088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66B71952-F53D-4DA4-98B6-9BAA705FEBAE}"/>
                    </a:ext>
                  </a:extLst>
                </p:cNvPr>
                <p:cNvSpPr/>
                <p:nvPr/>
              </p:nvSpPr>
              <p:spPr>
                <a:xfrm rot="5400000">
                  <a:off x="2749943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B015A6C-C4BB-4446-85B8-ADA15A07A993}"/>
                    </a:ext>
                  </a:extLst>
                </p:cNvPr>
                <p:cNvSpPr/>
                <p:nvPr/>
              </p:nvSpPr>
              <p:spPr>
                <a:xfrm rot="5400000">
                  <a:off x="2976784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954BB2C0-ED4D-436A-BAA1-2114811E24E6}"/>
                    </a:ext>
                  </a:extLst>
                </p:cNvPr>
                <p:cNvSpPr/>
                <p:nvPr/>
              </p:nvSpPr>
              <p:spPr>
                <a:xfrm rot="5400000">
                  <a:off x="3209274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541DED77-0878-4BFA-BD89-ED10DEDA7B68}"/>
                    </a:ext>
                  </a:extLst>
                </p:cNvPr>
                <p:cNvSpPr/>
                <p:nvPr/>
              </p:nvSpPr>
              <p:spPr>
                <a:xfrm rot="5400000">
                  <a:off x="3434228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0B1F4FC1-3758-4A14-A4EF-1662F32E2D93}"/>
                    </a:ext>
                  </a:extLst>
                </p:cNvPr>
                <p:cNvSpPr/>
                <p:nvPr/>
              </p:nvSpPr>
              <p:spPr>
                <a:xfrm rot="5400000">
                  <a:off x="3661174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BA314DA-AC57-4AC2-88AD-6CF8385E784E}"/>
                    </a:ext>
                  </a:extLst>
                </p:cNvPr>
                <p:cNvSpPr/>
                <p:nvPr/>
              </p:nvSpPr>
              <p:spPr>
                <a:xfrm rot="5400000">
                  <a:off x="3894673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C72302E4-66C5-43D0-B808-AE7D72B81FC3}"/>
                    </a:ext>
                  </a:extLst>
                </p:cNvPr>
                <p:cNvSpPr/>
                <p:nvPr/>
              </p:nvSpPr>
              <p:spPr>
                <a:xfrm rot="5400000">
                  <a:off x="4118887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EADFD4E8-76AB-4288-9AB3-79894C7C6734}"/>
                    </a:ext>
                  </a:extLst>
                </p:cNvPr>
                <p:cNvSpPr/>
                <p:nvPr/>
              </p:nvSpPr>
              <p:spPr>
                <a:xfrm rot="5400000">
                  <a:off x="4350087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B6BCBC4-2E6D-4013-9D46-537DCA35165B}"/>
                  </a:ext>
                </a:extLst>
              </p:cNvPr>
              <p:cNvSpPr/>
              <p:nvPr/>
            </p:nvSpPr>
            <p:spPr>
              <a:xfrm>
                <a:off x="1914334" y="5031656"/>
                <a:ext cx="2674520" cy="43182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E593A0A-E33B-42C8-A249-B2920D676864}"/>
                </a:ext>
              </a:extLst>
            </p:cNvPr>
            <p:cNvGrpSpPr/>
            <p:nvPr/>
          </p:nvGrpSpPr>
          <p:grpSpPr>
            <a:xfrm>
              <a:off x="3247026" y="3671223"/>
              <a:ext cx="2674520" cy="864002"/>
              <a:chOff x="1914333" y="5661050"/>
              <a:chExt cx="2674520" cy="864002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9910B870-0478-43C9-A0DA-546DE727B832}"/>
                  </a:ext>
                </a:extLst>
              </p:cNvPr>
              <p:cNvGrpSpPr/>
              <p:nvPr/>
            </p:nvGrpSpPr>
            <p:grpSpPr>
              <a:xfrm>
                <a:off x="1914333" y="5661052"/>
                <a:ext cx="2674520" cy="864000"/>
                <a:chOff x="1914334" y="5031657"/>
                <a:chExt cx="2674520" cy="431826"/>
              </a:xfrm>
              <a:solidFill>
                <a:srgbClr val="92D1F4"/>
              </a:solidFill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186FA9E-6352-49A3-8E3B-D928DFA698DD}"/>
                    </a:ext>
                  </a:extLst>
                </p:cNvPr>
                <p:cNvSpPr/>
                <p:nvPr/>
              </p:nvSpPr>
              <p:spPr>
                <a:xfrm rot="5400000">
                  <a:off x="1721286" y="5224715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AA12A98-181E-4ADF-B33A-C840EA9C90B3}"/>
                    </a:ext>
                  </a:extLst>
                </p:cNvPr>
                <p:cNvSpPr/>
                <p:nvPr/>
              </p:nvSpPr>
              <p:spPr>
                <a:xfrm rot="5400000">
                  <a:off x="1949879" y="522471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FBB1259-3CA1-4966-BC11-9C9F7B2B9FC1}"/>
                    </a:ext>
                  </a:extLst>
                </p:cNvPr>
                <p:cNvSpPr/>
                <p:nvPr/>
              </p:nvSpPr>
              <p:spPr>
                <a:xfrm rot="5400000">
                  <a:off x="2178471" y="5224714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90B825C-28EB-4AAF-B899-95C66EC1C776}"/>
                    </a:ext>
                  </a:extLst>
                </p:cNvPr>
                <p:cNvSpPr/>
                <p:nvPr/>
              </p:nvSpPr>
              <p:spPr>
                <a:xfrm rot="5400000">
                  <a:off x="2407064" y="522471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F90E1D-0CAF-4AF7-8B34-8EBB54FBAF22}"/>
                    </a:ext>
                  </a:extLst>
                </p:cNvPr>
                <p:cNvSpPr/>
                <p:nvPr/>
              </p:nvSpPr>
              <p:spPr>
                <a:xfrm rot="5400000">
                  <a:off x="2635655" y="5224713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EDD2746-7F91-4327-8BD1-BF32DB73723C}"/>
                    </a:ext>
                  </a:extLst>
                </p:cNvPr>
                <p:cNvSpPr/>
                <p:nvPr/>
              </p:nvSpPr>
              <p:spPr>
                <a:xfrm rot="5400000">
                  <a:off x="2864248" y="5224712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065A998-FB6F-4CC4-BAD7-9286AAAEB4C8}"/>
                    </a:ext>
                  </a:extLst>
                </p:cNvPr>
                <p:cNvSpPr/>
                <p:nvPr/>
              </p:nvSpPr>
              <p:spPr>
                <a:xfrm rot="5400000">
                  <a:off x="3092840" y="5224712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5FB4F3D-488F-4B19-A6C6-52EFF49C1604}"/>
                    </a:ext>
                  </a:extLst>
                </p:cNvPr>
                <p:cNvSpPr/>
                <p:nvPr/>
              </p:nvSpPr>
              <p:spPr>
                <a:xfrm rot="5400000">
                  <a:off x="3321433" y="5224711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6B78BB5-3BF2-481B-A0C2-E64625630C1F}"/>
                    </a:ext>
                  </a:extLst>
                </p:cNvPr>
                <p:cNvSpPr/>
                <p:nvPr/>
              </p:nvSpPr>
              <p:spPr>
                <a:xfrm rot="5400000">
                  <a:off x="3550025" y="5224715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351DC0D-5E64-47C4-8835-65F90F02904D}"/>
                    </a:ext>
                  </a:extLst>
                </p:cNvPr>
                <p:cNvSpPr/>
                <p:nvPr/>
              </p:nvSpPr>
              <p:spPr>
                <a:xfrm rot="5400000">
                  <a:off x="3778618" y="522471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0298E2A-6BE2-4B49-A524-1098352E845C}"/>
                    </a:ext>
                  </a:extLst>
                </p:cNvPr>
                <p:cNvSpPr/>
                <p:nvPr/>
              </p:nvSpPr>
              <p:spPr>
                <a:xfrm rot="5400000">
                  <a:off x="4007210" y="5224714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4DA83C42-4012-4BDE-AEA8-D7849A477A86}"/>
                    </a:ext>
                  </a:extLst>
                </p:cNvPr>
                <p:cNvSpPr/>
                <p:nvPr/>
              </p:nvSpPr>
              <p:spPr>
                <a:xfrm rot="5400000">
                  <a:off x="4235803" y="522471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E9A58D1-C66C-4286-AB7E-D4FC802C180A}"/>
                    </a:ext>
                  </a:extLst>
                </p:cNvPr>
                <p:cNvSpPr/>
                <p:nvPr/>
              </p:nvSpPr>
              <p:spPr>
                <a:xfrm rot="5400000">
                  <a:off x="1835580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171EA8D-B1D5-483C-8644-ECCB8367CA2C}"/>
                    </a:ext>
                  </a:extLst>
                </p:cNvPr>
                <p:cNvSpPr/>
                <p:nvPr/>
              </p:nvSpPr>
              <p:spPr>
                <a:xfrm rot="5400000">
                  <a:off x="2064169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E2B49890-5590-47EA-AAEF-66C5FD7A825D}"/>
                    </a:ext>
                  </a:extLst>
                </p:cNvPr>
                <p:cNvSpPr/>
                <p:nvPr/>
              </p:nvSpPr>
              <p:spPr>
                <a:xfrm rot="5400000">
                  <a:off x="2290629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547BD03-F0B2-493C-AAE6-BD016926BED5}"/>
                    </a:ext>
                  </a:extLst>
                </p:cNvPr>
                <p:cNvSpPr/>
                <p:nvPr/>
              </p:nvSpPr>
              <p:spPr>
                <a:xfrm rot="5400000">
                  <a:off x="2517088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09E30D7-CBD4-41EB-B770-B939B3DE4252}"/>
                    </a:ext>
                  </a:extLst>
                </p:cNvPr>
                <p:cNvSpPr/>
                <p:nvPr/>
              </p:nvSpPr>
              <p:spPr>
                <a:xfrm rot="5400000">
                  <a:off x="2749943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33E321A2-74C0-4BF8-AAE1-9D811A45E38A}"/>
                    </a:ext>
                  </a:extLst>
                </p:cNvPr>
                <p:cNvSpPr/>
                <p:nvPr/>
              </p:nvSpPr>
              <p:spPr>
                <a:xfrm rot="5400000">
                  <a:off x="2976784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86D60ED-7663-4041-B241-7E2D11550EC6}"/>
                    </a:ext>
                  </a:extLst>
                </p:cNvPr>
                <p:cNvSpPr/>
                <p:nvPr/>
              </p:nvSpPr>
              <p:spPr>
                <a:xfrm rot="5400000">
                  <a:off x="3209274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AFA2B5B-AA62-4C20-8DBF-BAA414108AC9}"/>
                    </a:ext>
                  </a:extLst>
                </p:cNvPr>
                <p:cNvSpPr/>
                <p:nvPr/>
              </p:nvSpPr>
              <p:spPr>
                <a:xfrm rot="5400000">
                  <a:off x="3434228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9EA0FEB-8ED3-4357-9949-8EA4D17B1577}"/>
                    </a:ext>
                  </a:extLst>
                </p:cNvPr>
                <p:cNvSpPr/>
                <p:nvPr/>
              </p:nvSpPr>
              <p:spPr>
                <a:xfrm rot="5400000">
                  <a:off x="3661174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CCD1E3A-AFC7-4EFD-89D8-3BBD675A18A8}"/>
                    </a:ext>
                  </a:extLst>
                </p:cNvPr>
                <p:cNvSpPr/>
                <p:nvPr/>
              </p:nvSpPr>
              <p:spPr>
                <a:xfrm rot="5400000">
                  <a:off x="3894673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1F58C8B-C7B4-46A7-B74D-9CEDC031E7CA}"/>
                    </a:ext>
                  </a:extLst>
                </p:cNvPr>
                <p:cNvSpPr/>
                <p:nvPr/>
              </p:nvSpPr>
              <p:spPr>
                <a:xfrm rot="5400000">
                  <a:off x="4118887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0D3B6706-C372-439A-AC56-005E7E355A69}"/>
                    </a:ext>
                  </a:extLst>
                </p:cNvPr>
                <p:cNvSpPr/>
                <p:nvPr/>
              </p:nvSpPr>
              <p:spPr>
                <a:xfrm rot="5400000">
                  <a:off x="4350087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7DD024D-8C21-4480-977F-F8C072729765}"/>
                  </a:ext>
                </a:extLst>
              </p:cNvPr>
              <p:cNvSpPr/>
              <p:nvPr/>
            </p:nvSpPr>
            <p:spPr>
              <a:xfrm>
                <a:off x="1914333" y="5661050"/>
                <a:ext cx="2669480" cy="86398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89C9B1-CC8F-43E1-A6CB-C891C080B59C}"/>
                </a:ext>
              </a:extLst>
            </p:cNvPr>
            <p:cNvSpPr/>
            <p:nvPr/>
          </p:nvSpPr>
          <p:spPr>
            <a:xfrm>
              <a:off x="6496025" y="2643630"/>
              <a:ext cx="1194982" cy="10275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1598E5-95C9-44FF-9E10-8AF4EB2A2E83}"/>
                </a:ext>
              </a:extLst>
            </p:cNvPr>
            <p:cNvSpPr txBox="1"/>
            <p:nvPr/>
          </p:nvSpPr>
          <p:spPr>
            <a:xfrm>
              <a:off x="6282167" y="2041269"/>
              <a:ext cx="2501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 Compressed Data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D4995D-D1D0-4C82-913B-2D46D65EEE76}"/>
                </a:ext>
              </a:extLst>
            </p:cNvPr>
            <p:cNvSpPr txBox="1"/>
            <p:nvPr/>
          </p:nvSpPr>
          <p:spPr>
            <a:xfrm>
              <a:off x="1724249" y="2274298"/>
              <a:ext cx="4130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framerate, Low-resolution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EC0516-C7C8-4C79-BDFC-2EFAE9C3CEE1}"/>
                </a:ext>
              </a:extLst>
            </p:cNvPr>
            <p:cNvSpPr txBox="1"/>
            <p:nvPr/>
          </p:nvSpPr>
          <p:spPr>
            <a:xfrm>
              <a:off x="1725293" y="2964886"/>
              <a:ext cx="4130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framerate, High-resolution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313897D-0F25-4E99-9B68-A7596A12495C}"/>
                </a:ext>
              </a:extLst>
            </p:cNvPr>
            <p:cNvSpPr txBox="1"/>
            <p:nvPr/>
          </p:nvSpPr>
          <p:spPr>
            <a:xfrm>
              <a:off x="1723728" y="3918547"/>
              <a:ext cx="4181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framerate, High-resolution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55F151C-C64F-4DB8-B32C-67DCFA43A018}"/>
                </a:ext>
              </a:extLst>
            </p:cNvPr>
            <p:cNvGrpSpPr/>
            <p:nvPr/>
          </p:nvGrpSpPr>
          <p:grpSpPr>
            <a:xfrm>
              <a:off x="6657891" y="2741051"/>
              <a:ext cx="980062" cy="864001"/>
              <a:chOff x="5875826" y="4601371"/>
              <a:chExt cx="980062" cy="864001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1DF6A2E-16B7-4FD4-A319-D028BA0BB21F}"/>
                  </a:ext>
                </a:extLst>
              </p:cNvPr>
              <p:cNvSpPr/>
              <p:nvPr/>
            </p:nvSpPr>
            <p:spPr>
              <a:xfrm rot="5400000">
                <a:off x="5466686" y="5010511"/>
                <a:ext cx="864000" cy="45719"/>
              </a:xfrm>
              <a:prstGeom prst="rect">
                <a:avLst/>
              </a:prstGeom>
              <a:solidFill>
                <a:srgbClr val="92D1F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3162464-FD2C-4F67-975B-483227E97A7D}"/>
                  </a:ext>
                </a:extLst>
              </p:cNvPr>
              <p:cNvSpPr/>
              <p:nvPr/>
            </p:nvSpPr>
            <p:spPr>
              <a:xfrm rot="5400000">
                <a:off x="5575197" y="5010515"/>
                <a:ext cx="863994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64FE975-48E5-45F4-B8F3-4375B82C8BDA}"/>
                  </a:ext>
                </a:extLst>
              </p:cNvPr>
              <p:cNvSpPr/>
              <p:nvPr/>
            </p:nvSpPr>
            <p:spPr>
              <a:xfrm rot="5400000">
                <a:off x="6401032" y="5010515"/>
                <a:ext cx="863994" cy="45719"/>
              </a:xfrm>
              <a:prstGeom prst="rect">
                <a:avLst/>
              </a:prstGeom>
              <a:solidFill>
                <a:srgbClr val="92D1F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1F345DD-28DE-426F-994F-30AB6A5E6793}"/>
                  </a:ext>
                </a:extLst>
              </p:cNvPr>
              <p:cNvSpPr/>
              <p:nvPr/>
            </p:nvSpPr>
            <p:spPr>
              <a:xfrm>
                <a:off x="6080203" y="4791054"/>
                <a:ext cx="688623" cy="484632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44DD2D26-2423-434F-B61D-571459F595DF}"/>
                </a:ext>
              </a:extLst>
            </p:cNvPr>
            <p:cNvCxnSpPr>
              <a:cxnSpLocks/>
              <a:stCxn id="50" idx="1"/>
              <a:endCxn id="21" idx="2"/>
            </p:cNvCxnSpPr>
            <p:nvPr/>
          </p:nvCxnSpPr>
          <p:spPr>
            <a:xfrm rot="5400000" flipH="1" flipV="1">
              <a:off x="6029203" y="3042536"/>
              <a:ext cx="498173" cy="75920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1308C718-FE0E-4390-8BD2-91D7084B4014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rot="5400000">
              <a:off x="6572995" y="3061123"/>
              <a:ext cx="498170" cy="158602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38A4A491-82E5-419F-8948-400D7983D820}"/>
                </a:ext>
              </a:extLst>
            </p:cNvPr>
            <p:cNvCxnSpPr>
              <a:cxnSpLocks/>
              <a:stCxn id="78" idx="0"/>
              <a:endCxn id="22" idx="1"/>
            </p:cNvCxnSpPr>
            <p:nvPr/>
          </p:nvCxnSpPr>
          <p:spPr>
            <a:xfrm>
              <a:off x="6271211" y="2458965"/>
              <a:ext cx="518048" cy="2820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B2D08A-751B-459A-9C40-16C45BC2EB3C}"/>
                </a:ext>
              </a:extLst>
            </p:cNvPr>
            <p:cNvSpPr txBox="1"/>
            <p:nvPr/>
          </p:nvSpPr>
          <p:spPr>
            <a:xfrm>
              <a:off x="6789258" y="2974057"/>
              <a:ext cx="86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</a:t>
              </a:r>
              <a:endParaRPr lang="zh-CN" altLang="en-US" b="1" dirty="0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CC7B20F3-AF92-48EF-BAE8-8DB659BA9974}"/>
              </a:ext>
            </a:extLst>
          </p:cNvPr>
          <p:cNvSpPr txBox="1"/>
          <p:nvPr/>
        </p:nvSpPr>
        <p:spPr>
          <a:xfrm>
            <a:off x="609600" y="6146140"/>
            <a:ext cx="10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H. Yeo, C. J. Chong, Y. Jung, J. Ye, and D. Han, “NEMO: enabling neural-enhanced video streaming on commodity mobile devices,” in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26th Annual International Conference on Mobile Computing and Networking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London United Kingdom, Sep. 2020, pp. 1–14. 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330FFD7-B4B6-493C-B109-3C293ECFD187}"/>
              </a:ext>
            </a:extLst>
          </p:cNvPr>
          <p:cNvSpPr/>
          <p:nvPr/>
        </p:nvSpPr>
        <p:spPr>
          <a:xfrm>
            <a:off x="5282990" y="3755701"/>
            <a:ext cx="1962434" cy="204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04DC731-B2C5-4CD1-8406-8C10507489D5}"/>
              </a:ext>
            </a:extLst>
          </p:cNvPr>
          <p:cNvSpPr txBox="1"/>
          <p:nvPr/>
        </p:nvSpPr>
        <p:spPr>
          <a:xfrm>
            <a:off x="7407654" y="4290590"/>
            <a:ext cx="466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There would be quality decay if no super-resolution frame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How to keep quality?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29E2D4E-320F-C0D3-BB1E-6B04B6EF279D}"/>
              </a:ext>
            </a:extLst>
          </p:cNvPr>
          <p:cNvSpPr txBox="1"/>
          <p:nvPr/>
        </p:nvSpPr>
        <p:spPr>
          <a:xfrm>
            <a:off x="1190900" y="3716197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(Video from cloud)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5B07AF5-9A75-B964-3735-8627590920FD}"/>
              </a:ext>
            </a:extLst>
          </p:cNvPr>
          <p:cNvSpPr txBox="1"/>
          <p:nvPr/>
        </p:nvSpPr>
        <p:spPr>
          <a:xfrm>
            <a:off x="1186488" y="4389508"/>
            <a:ext cx="39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(Video from super-resolution inference)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445D8AB-197A-687C-7C43-564879B424B7}"/>
              </a:ext>
            </a:extLst>
          </p:cNvPr>
          <p:cNvSpPr txBox="1"/>
          <p:nvPr/>
        </p:nvSpPr>
        <p:spPr>
          <a:xfrm>
            <a:off x="1186488" y="5363759"/>
            <a:ext cx="39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(Video to audience)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9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EB157-F370-4653-821C-7BC87EF2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301DE7-491B-45E1-A472-C19032B0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6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DAF22-B3B4-44BE-B210-169C0C60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373050-02C3-4CCE-AE3C-2D4E4715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308DB3-1075-4B0B-83DA-DF71B5D6E221}"/>
              </a:ext>
            </a:extLst>
          </p:cNvPr>
          <p:cNvSpPr txBox="1"/>
          <p:nvPr/>
        </p:nvSpPr>
        <p:spPr>
          <a:xfrm>
            <a:off x="2799780" y="1997839"/>
            <a:ext cx="71785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Parallel-friendly DNN architecture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divide model?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inference controller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control latency?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 strategy 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keep quality?</a:t>
            </a:r>
          </a:p>
        </p:txBody>
      </p:sp>
    </p:spTree>
    <p:extLst>
      <p:ext uri="{BB962C8B-B14F-4D97-AF65-F5344CB8AC3E}">
        <p14:creationId xmlns:p14="http://schemas.microsoft.com/office/powerpoint/2010/main" val="244233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DAF22-B3B4-44BE-B210-169C0C60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373050-02C3-4CCE-AE3C-2D4E4715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75844-7622-453A-8D86-73244E35F22F}"/>
              </a:ext>
            </a:extLst>
          </p:cNvPr>
          <p:cNvSpPr txBox="1"/>
          <p:nvPr/>
        </p:nvSpPr>
        <p:spPr>
          <a:xfrm>
            <a:off x="2799780" y="1997839"/>
            <a:ext cx="71785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Parallel-friendly DNN architecture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divide model?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inference controller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control latency?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 strategy 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keep quality?</a:t>
            </a:r>
          </a:p>
        </p:txBody>
      </p:sp>
    </p:spTree>
    <p:extLst>
      <p:ext uri="{BB962C8B-B14F-4D97-AF65-F5344CB8AC3E}">
        <p14:creationId xmlns:p14="http://schemas.microsoft.com/office/powerpoint/2010/main" val="200482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11EF-BE26-7B6A-C12C-B8599E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A7411-5F9C-D987-6166-F82CC1BF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divide model?</a:t>
            </a:r>
          </a:p>
          <a:p>
            <a:r>
              <a:rPr lang="en-US" altLang="zh-CN" dirty="0"/>
              <a:t>Existing Methods:</a:t>
            </a:r>
          </a:p>
          <a:p>
            <a:pPr lvl="1"/>
            <a:r>
              <a:rPr lang="en-US" altLang="zh-CN" b="1" dirty="0"/>
              <a:t>Data parallel</a:t>
            </a:r>
          </a:p>
          <a:p>
            <a:pPr lvl="2"/>
            <a:r>
              <a:rPr lang="en-US" altLang="zh-CN" dirty="0"/>
              <a:t>Deploy entire model</a:t>
            </a:r>
          </a:p>
          <a:p>
            <a:pPr lvl="2"/>
            <a:r>
              <a:rPr lang="en-US" altLang="zh-CN" dirty="0"/>
              <a:t>Inference on small part of data</a:t>
            </a:r>
          </a:p>
          <a:p>
            <a:pPr lvl="1"/>
            <a:r>
              <a:rPr lang="en-US" altLang="zh-CN" b="1" dirty="0"/>
              <a:t>Model partition</a:t>
            </a:r>
          </a:p>
          <a:p>
            <a:pPr lvl="2"/>
            <a:r>
              <a:rPr lang="en-US" altLang="zh-CN" dirty="0"/>
              <a:t>Deploy part of the model</a:t>
            </a:r>
          </a:p>
          <a:p>
            <a:pPr lvl="2"/>
            <a:r>
              <a:rPr lang="en-US" altLang="zh-CN" dirty="0"/>
              <a:t>Inference on entire data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C0D266-6851-A5FD-302E-7A27A3F2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55935-A21D-B83A-43E2-3ECB37A0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046" y="1192654"/>
            <a:ext cx="6563889" cy="25073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B7C069-8CFE-171A-EE4B-D08A2A35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94" y="3933110"/>
            <a:ext cx="6048672" cy="22132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8EAA25-B155-252F-B263-3CE3AE88F001}"/>
              </a:ext>
            </a:extLst>
          </p:cNvPr>
          <p:cNvSpPr txBox="1"/>
          <p:nvPr/>
        </p:nvSpPr>
        <p:spPr>
          <a:xfrm>
            <a:off x="5951984" y="903433"/>
            <a:ext cx="1823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parallel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0AE7CC-3D40-195B-17D0-D49CC15A9A20}"/>
              </a:ext>
            </a:extLst>
          </p:cNvPr>
          <p:cNvSpPr txBox="1"/>
          <p:nvPr/>
        </p:nvSpPr>
        <p:spPr>
          <a:xfrm>
            <a:off x="5951984" y="3748444"/>
            <a:ext cx="1823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partition</a:t>
            </a:r>
          </a:p>
        </p:txBody>
      </p:sp>
    </p:spTree>
    <p:extLst>
      <p:ext uri="{BB962C8B-B14F-4D97-AF65-F5344CB8AC3E}">
        <p14:creationId xmlns:p14="http://schemas.microsoft.com/office/powerpoint/2010/main" val="8070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08B1F-A264-44B5-8A83-18F1F4CC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5CA81E-C6CB-4BBE-9295-E2A4E592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9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8A252-2A92-47F3-A3E9-214FF470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EF5CA-4AC1-4BD6-ACB4-727A96C7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Data parallel </a:t>
            </a:r>
            <a:r>
              <a:rPr lang="en-US" altLang="zh-CN" b="1" dirty="0">
                <a:solidFill>
                  <a:srgbClr val="FF0000"/>
                </a:solidFill>
              </a:rPr>
              <a:t>is not parallel-friendly</a:t>
            </a:r>
          </a:p>
          <a:p>
            <a:pPr lvl="1"/>
            <a:r>
              <a:rPr lang="en-US" altLang="zh-CN" dirty="0"/>
              <a:t>Improvement is not significant</a:t>
            </a:r>
          </a:p>
          <a:p>
            <a:pPr lvl="2"/>
            <a:r>
              <a:rPr lang="en-US" altLang="zh-CN" dirty="0"/>
              <a:t>Why? Processing live video, </a:t>
            </a:r>
            <a:r>
              <a:rPr lang="en-US" altLang="zh-CN" dirty="0">
                <a:solidFill>
                  <a:srgbClr val="FF0000"/>
                </a:solidFill>
              </a:rPr>
              <a:t>batch size is small, </a:t>
            </a:r>
            <a:r>
              <a:rPr lang="en-US" altLang="zh-CN" dirty="0"/>
              <a:t>cannot fully utilize GPU cores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FDC7ED-4DFB-4BB3-AB32-37293440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D56FD3-FC90-4A6B-8598-D9D93315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45" y="3230562"/>
            <a:ext cx="9901310" cy="34576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2B43DD4-CAB5-45D6-AB80-C55D49E57C4E}"/>
              </a:ext>
            </a:extLst>
          </p:cNvPr>
          <p:cNvSpPr/>
          <p:nvPr/>
        </p:nvSpPr>
        <p:spPr>
          <a:xfrm>
            <a:off x="6960096" y="4771221"/>
            <a:ext cx="9144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FB2EC44-D1E3-4BDF-A986-FE52CF9A1F1B}"/>
              </a:ext>
            </a:extLst>
          </p:cNvPr>
          <p:cNvSpPr/>
          <p:nvPr/>
        </p:nvSpPr>
        <p:spPr>
          <a:xfrm>
            <a:off x="8280400" y="5737200"/>
            <a:ext cx="914400" cy="50405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54E1D5-3421-4EA5-AF75-F3C2E35A3D97}"/>
              </a:ext>
            </a:extLst>
          </p:cNvPr>
          <p:cNvSpPr/>
          <p:nvPr/>
        </p:nvSpPr>
        <p:spPr>
          <a:xfrm>
            <a:off x="9666895" y="6207206"/>
            <a:ext cx="914400" cy="24669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FBAE7A8-CF07-4CD1-B20E-3EBCFBF8C269}"/>
              </a:ext>
            </a:extLst>
          </p:cNvPr>
          <p:cNvSpPr/>
          <p:nvPr/>
        </p:nvSpPr>
        <p:spPr>
          <a:xfrm>
            <a:off x="4511824" y="3277383"/>
            <a:ext cx="9144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16880BF-797D-4119-AC3D-C94022ABDFA0}"/>
              </a:ext>
            </a:extLst>
          </p:cNvPr>
          <p:cNvSpPr/>
          <p:nvPr/>
        </p:nvSpPr>
        <p:spPr>
          <a:xfrm>
            <a:off x="3215680" y="5183948"/>
            <a:ext cx="9144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EE3998D-E6F0-4A1A-9F48-9F6BFC486A3D}"/>
              </a:ext>
            </a:extLst>
          </p:cNvPr>
          <p:cNvSpPr/>
          <p:nvPr/>
        </p:nvSpPr>
        <p:spPr>
          <a:xfrm>
            <a:off x="1868732" y="5933108"/>
            <a:ext cx="914400" cy="36512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623C83F5-52C2-4E30-8C0A-5410168939F1}"/>
              </a:ext>
            </a:extLst>
          </p:cNvPr>
          <p:cNvGrpSpPr/>
          <p:nvPr/>
        </p:nvGrpSpPr>
        <p:grpSpPr>
          <a:xfrm>
            <a:off x="767408" y="2708915"/>
            <a:ext cx="10585176" cy="2376264"/>
            <a:chOff x="5556040" y="2708915"/>
            <a:chExt cx="228831" cy="237626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08F9519-7B57-4CA4-A02D-F16CF7CDE6D1}"/>
                </a:ext>
              </a:extLst>
            </p:cNvPr>
            <p:cNvGrpSpPr/>
            <p:nvPr/>
          </p:nvGrpSpPr>
          <p:grpSpPr>
            <a:xfrm>
              <a:off x="5556040" y="2708915"/>
              <a:ext cx="228831" cy="2376264"/>
              <a:chOff x="5556040" y="2708915"/>
              <a:chExt cx="228831" cy="2376264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01A4168-8330-431D-BB36-74637B42BD67}"/>
                  </a:ext>
                </a:extLst>
              </p:cNvPr>
              <p:cNvSpPr/>
              <p:nvPr/>
            </p:nvSpPr>
            <p:spPr>
              <a:xfrm flipV="1">
                <a:off x="5559262" y="2708915"/>
                <a:ext cx="221778" cy="23762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05E07D3-B82A-42F8-8B52-78086265BFB4}"/>
                  </a:ext>
                </a:extLst>
              </p:cNvPr>
              <p:cNvSpPr/>
              <p:nvPr/>
            </p:nvSpPr>
            <p:spPr>
              <a:xfrm flipV="1">
                <a:off x="5556040" y="2708915"/>
                <a:ext cx="228831" cy="23762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54BFBEF-9829-4A39-B296-461A9FB5DA12}"/>
                </a:ext>
              </a:extLst>
            </p:cNvPr>
            <p:cNvCxnSpPr>
              <a:cxnSpLocks/>
            </p:cNvCxnSpPr>
            <p:nvPr/>
          </p:nvCxnSpPr>
          <p:spPr>
            <a:xfrm>
              <a:off x="5563605" y="2708915"/>
              <a:ext cx="0" cy="237626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718A252-2A92-47F3-A3E9-214FF470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EF5CA-4AC1-4BD6-ACB4-727A96C7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Data parallel </a:t>
            </a:r>
            <a:r>
              <a:rPr lang="en-US" altLang="zh-CN" b="1" dirty="0">
                <a:solidFill>
                  <a:srgbClr val="FF0000"/>
                </a:solidFill>
              </a:rPr>
              <a:t>is not parallel-friendly</a:t>
            </a:r>
          </a:p>
          <a:p>
            <a:pPr lvl="1"/>
            <a:r>
              <a:rPr lang="en-US" altLang="zh-CN" dirty="0"/>
              <a:t>Improvement is not significant</a:t>
            </a:r>
          </a:p>
          <a:p>
            <a:pPr lvl="2"/>
            <a:r>
              <a:rPr lang="en-US" altLang="zh-CN" dirty="0"/>
              <a:t>Why? Processing live video, </a:t>
            </a:r>
            <a:r>
              <a:rPr lang="en-US" altLang="zh-CN" dirty="0">
                <a:solidFill>
                  <a:srgbClr val="FF0000"/>
                </a:solidFill>
              </a:rPr>
              <a:t>batch size is small, </a:t>
            </a:r>
            <a:r>
              <a:rPr lang="en-US" altLang="zh-CN" dirty="0"/>
              <a:t>cannot fully utilize GPU cores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FDC7ED-4DFB-4BB3-AB32-37293440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2C8B5C-73FC-4421-8C11-9FEE2B0B8D9F}"/>
              </a:ext>
            </a:extLst>
          </p:cNvPr>
          <p:cNvGrpSpPr/>
          <p:nvPr/>
        </p:nvGrpSpPr>
        <p:grpSpPr>
          <a:xfrm rot="16200000">
            <a:off x="4305053" y="4281623"/>
            <a:ext cx="720000" cy="887112"/>
            <a:chOff x="2680723" y="3738207"/>
            <a:chExt cx="720000" cy="88711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DCFA443-4591-411A-8C4F-CE259012793B}"/>
                </a:ext>
              </a:extLst>
            </p:cNvPr>
            <p:cNvSpPr/>
            <p:nvPr/>
          </p:nvSpPr>
          <p:spPr>
            <a:xfrm rot="5400000" flipV="1">
              <a:off x="2929834" y="3489096"/>
              <a:ext cx="221778" cy="720000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B850D76-BC9D-4BF3-A9E3-34945CD79EF6}"/>
                </a:ext>
              </a:extLst>
            </p:cNvPr>
            <p:cNvSpPr/>
            <p:nvPr/>
          </p:nvSpPr>
          <p:spPr>
            <a:xfrm rot="5400000" flipV="1">
              <a:off x="2832175" y="3808538"/>
              <a:ext cx="221778" cy="524677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BC22BB0-CC3D-4AF5-AE95-E7793E09E244}"/>
                </a:ext>
              </a:extLst>
            </p:cNvPr>
            <p:cNvSpPr/>
            <p:nvPr/>
          </p:nvSpPr>
          <p:spPr>
            <a:xfrm rot="5400000" flipV="1">
              <a:off x="2929834" y="3932652"/>
              <a:ext cx="221778" cy="720000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32CDAB2-C7B3-48B3-B532-F073277DC15C}"/>
                </a:ext>
              </a:extLst>
            </p:cNvPr>
            <p:cNvSpPr/>
            <p:nvPr/>
          </p:nvSpPr>
          <p:spPr>
            <a:xfrm rot="5400000" flipV="1">
              <a:off x="2893868" y="4190396"/>
              <a:ext cx="221778" cy="648068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C17926-967F-4793-A680-16DF73D97FB1}"/>
              </a:ext>
            </a:extLst>
          </p:cNvPr>
          <p:cNvGrpSpPr/>
          <p:nvPr/>
        </p:nvGrpSpPr>
        <p:grpSpPr>
          <a:xfrm rot="16200000">
            <a:off x="2538003" y="4029553"/>
            <a:ext cx="1224135" cy="887113"/>
            <a:chOff x="2680723" y="3738207"/>
            <a:chExt cx="720000" cy="88711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D3E3FFA-0F74-4C4A-AAED-E8B5044FE299}"/>
                </a:ext>
              </a:extLst>
            </p:cNvPr>
            <p:cNvSpPr/>
            <p:nvPr/>
          </p:nvSpPr>
          <p:spPr>
            <a:xfrm rot="5400000" flipV="1">
              <a:off x="2929834" y="3489096"/>
              <a:ext cx="221778" cy="720000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D418603-E005-45B6-BD9F-C9B865D94B25}"/>
                </a:ext>
              </a:extLst>
            </p:cNvPr>
            <p:cNvSpPr/>
            <p:nvPr/>
          </p:nvSpPr>
          <p:spPr>
            <a:xfrm rot="5400000" flipV="1">
              <a:off x="2845127" y="3795583"/>
              <a:ext cx="221778" cy="550583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5F7CEC6-8147-44B6-AB37-3F3A79D35E68}"/>
                </a:ext>
              </a:extLst>
            </p:cNvPr>
            <p:cNvSpPr/>
            <p:nvPr/>
          </p:nvSpPr>
          <p:spPr>
            <a:xfrm rot="5400000" flipV="1">
              <a:off x="2929834" y="3932652"/>
              <a:ext cx="221778" cy="720000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97FEF82-AE7C-4ED8-BC39-8EC195CF0815}"/>
                </a:ext>
              </a:extLst>
            </p:cNvPr>
            <p:cNvSpPr/>
            <p:nvPr/>
          </p:nvSpPr>
          <p:spPr>
            <a:xfrm rot="5400000" flipV="1">
              <a:off x="2887480" y="4196786"/>
              <a:ext cx="221778" cy="635290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9A80B34-1ABA-4ABD-B4A5-266D8EB627F0}"/>
              </a:ext>
            </a:extLst>
          </p:cNvPr>
          <p:cNvGrpSpPr/>
          <p:nvPr/>
        </p:nvGrpSpPr>
        <p:grpSpPr>
          <a:xfrm rot="16200000">
            <a:off x="9396698" y="3849534"/>
            <a:ext cx="1584175" cy="887113"/>
            <a:chOff x="2680723" y="3738207"/>
            <a:chExt cx="720000" cy="88711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1A26E53-AEEE-4FBB-A52F-33979A3F4A1A}"/>
                </a:ext>
              </a:extLst>
            </p:cNvPr>
            <p:cNvSpPr/>
            <p:nvPr/>
          </p:nvSpPr>
          <p:spPr>
            <a:xfrm rot="5400000" flipV="1">
              <a:off x="2929834" y="3489096"/>
              <a:ext cx="221778" cy="720000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F9DFA6B-5488-4406-A57E-1D1F8BA18C72}"/>
                </a:ext>
              </a:extLst>
            </p:cNvPr>
            <p:cNvSpPr/>
            <p:nvPr/>
          </p:nvSpPr>
          <p:spPr>
            <a:xfrm rot="5400000" flipV="1">
              <a:off x="2864379" y="3776330"/>
              <a:ext cx="221778" cy="589088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A569376-713F-4D10-A9D3-C2DB0E8217D1}"/>
                </a:ext>
              </a:extLst>
            </p:cNvPr>
            <p:cNvSpPr/>
            <p:nvPr/>
          </p:nvSpPr>
          <p:spPr>
            <a:xfrm rot="5400000" flipV="1">
              <a:off x="2929834" y="3932652"/>
              <a:ext cx="221778" cy="720000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734D8758-4AA1-4671-AA06-497CCB8E5AB3}"/>
                </a:ext>
              </a:extLst>
            </p:cNvPr>
            <p:cNvSpPr/>
            <p:nvPr/>
          </p:nvSpPr>
          <p:spPr>
            <a:xfrm rot="5400000" flipV="1">
              <a:off x="2897106" y="4187159"/>
              <a:ext cx="221778" cy="654543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9BE0C27-A350-428B-9DB7-6D1FCA165827}"/>
              </a:ext>
            </a:extLst>
          </p:cNvPr>
          <p:cNvGrpSpPr/>
          <p:nvPr/>
        </p:nvGrpSpPr>
        <p:grpSpPr>
          <a:xfrm>
            <a:off x="7314895" y="2708912"/>
            <a:ext cx="1774224" cy="2376269"/>
            <a:chOff x="6168356" y="2708915"/>
            <a:chExt cx="1774224" cy="2376269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93132A7-EB17-482F-8DA2-464B956E8F67}"/>
                </a:ext>
              </a:extLst>
            </p:cNvPr>
            <p:cNvSpPr/>
            <p:nvPr/>
          </p:nvSpPr>
          <p:spPr>
            <a:xfrm flipV="1">
              <a:off x="7277246" y="3717034"/>
              <a:ext cx="221778" cy="1368143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E85178B-801B-4C82-9BE7-2BAFF892E492}"/>
                </a:ext>
              </a:extLst>
            </p:cNvPr>
            <p:cNvSpPr/>
            <p:nvPr/>
          </p:nvSpPr>
          <p:spPr>
            <a:xfrm flipV="1">
              <a:off x="6833690" y="4005066"/>
              <a:ext cx="221778" cy="1080118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2559737-04EA-4D37-B4DD-E2A3FAEED027}"/>
                </a:ext>
              </a:extLst>
            </p:cNvPr>
            <p:cNvSpPr/>
            <p:nvPr/>
          </p:nvSpPr>
          <p:spPr>
            <a:xfrm flipV="1">
              <a:off x="6390134" y="3717035"/>
              <a:ext cx="221778" cy="1368148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97DCE8B-D872-45CD-A568-E225FB47755E}"/>
                </a:ext>
              </a:extLst>
            </p:cNvPr>
            <p:cNvSpPr/>
            <p:nvPr/>
          </p:nvSpPr>
          <p:spPr>
            <a:xfrm flipV="1">
              <a:off x="6611912" y="2708920"/>
              <a:ext cx="221778" cy="2376264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5EE2D9B-DAD8-4714-9A7C-83614B6043CA}"/>
                </a:ext>
              </a:extLst>
            </p:cNvPr>
            <p:cNvSpPr/>
            <p:nvPr/>
          </p:nvSpPr>
          <p:spPr>
            <a:xfrm flipV="1">
              <a:off x="7055468" y="2708920"/>
              <a:ext cx="221778" cy="2376264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462F7A8-18BF-40BC-8E06-3D974DFA65A7}"/>
                </a:ext>
              </a:extLst>
            </p:cNvPr>
            <p:cNvSpPr/>
            <p:nvPr/>
          </p:nvSpPr>
          <p:spPr>
            <a:xfrm flipV="1">
              <a:off x="7499024" y="2708915"/>
              <a:ext cx="221778" cy="2376264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3525A865-9B6D-4324-BF20-5A2A6878F5E0}"/>
                </a:ext>
              </a:extLst>
            </p:cNvPr>
            <p:cNvSpPr/>
            <p:nvPr/>
          </p:nvSpPr>
          <p:spPr>
            <a:xfrm flipV="1">
              <a:off x="6168356" y="2708920"/>
              <a:ext cx="221778" cy="2376264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B65A5294-CFDA-478E-8DEA-7FD74AB6D244}"/>
                </a:ext>
              </a:extLst>
            </p:cNvPr>
            <p:cNvSpPr/>
            <p:nvPr/>
          </p:nvSpPr>
          <p:spPr>
            <a:xfrm flipV="1">
              <a:off x="7720802" y="3881568"/>
              <a:ext cx="221778" cy="1203611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78059C00-D2E7-4B54-A496-5368F09D3B68}"/>
              </a:ext>
            </a:extLst>
          </p:cNvPr>
          <p:cNvSpPr txBox="1"/>
          <p:nvPr/>
        </p:nvSpPr>
        <p:spPr>
          <a:xfrm>
            <a:off x="1115081" y="2708910"/>
            <a:ext cx="214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cores of GPU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F39335-31EE-40A9-9B42-194E968F5EA0}"/>
              </a:ext>
            </a:extLst>
          </p:cNvPr>
          <p:cNvSpPr txBox="1"/>
          <p:nvPr/>
        </p:nvSpPr>
        <p:spPr>
          <a:xfrm rot="16200000">
            <a:off x="2741144" y="2939278"/>
            <a:ext cx="817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4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90EDB8E-33D7-4369-9D11-C04F69F9EE92}"/>
              </a:ext>
            </a:extLst>
          </p:cNvPr>
          <p:cNvCxnSpPr>
            <a:cxnSpLocks/>
          </p:cNvCxnSpPr>
          <p:nvPr/>
        </p:nvCxnSpPr>
        <p:spPr>
          <a:xfrm>
            <a:off x="3688680" y="3886814"/>
            <a:ext cx="0" cy="120153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EE52345F-3B84-49C0-9DD0-0E5846A5DB8A}"/>
              </a:ext>
            </a:extLst>
          </p:cNvPr>
          <p:cNvSpPr txBox="1"/>
          <p:nvPr/>
        </p:nvSpPr>
        <p:spPr>
          <a:xfrm>
            <a:off x="3678775" y="3881565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 CUDA cores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箭头: 下弧形 60">
            <a:extLst>
              <a:ext uri="{FF2B5EF4-FFF2-40B4-BE49-F238E27FC236}">
                <a16:creationId xmlns:a16="http://schemas.microsoft.com/office/drawing/2014/main" id="{A85F5EC1-3AF9-4A0E-8972-9463015997C1}"/>
              </a:ext>
            </a:extLst>
          </p:cNvPr>
          <p:cNvSpPr/>
          <p:nvPr/>
        </p:nvSpPr>
        <p:spPr>
          <a:xfrm>
            <a:off x="3039181" y="5143978"/>
            <a:ext cx="1847649" cy="4452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32EC6C9-6FFA-40C9-A92C-E56C7CFEBA6C}"/>
              </a:ext>
            </a:extLst>
          </p:cNvPr>
          <p:cNvCxnSpPr/>
          <p:nvPr/>
        </p:nvCxnSpPr>
        <p:spPr>
          <a:xfrm>
            <a:off x="928430" y="6178762"/>
            <a:ext cx="540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155EC28-0B90-44D9-A5B3-852E353D7F04}"/>
              </a:ext>
            </a:extLst>
          </p:cNvPr>
          <p:cNvSpPr txBox="1"/>
          <p:nvPr/>
        </p:nvSpPr>
        <p:spPr>
          <a:xfrm>
            <a:off x="879434" y="6123954"/>
            <a:ext cx="66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0C1D149-E704-4894-999F-D8EED90D330B}"/>
              </a:ext>
            </a:extLst>
          </p:cNvPr>
          <p:cNvSpPr txBox="1"/>
          <p:nvPr/>
        </p:nvSpPr>
        <p:spPr>
          <a:xfrm>
            <a:off x="2367055" y="5485082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Already small data size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data size is not benefit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7AF5B86-2AA2-418D-928C-B5902F85B662}"/>
              </a:ext>
            </a:extLst>
          </p:cNvPr>
          <p:cNvSpPr txBox="1"/>
          <p:nvPr/>
        </p:nvSpPr>
        <p:spPr>
          <a:xfrm>
            <a:off x="7927989" y="5554098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data size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data size is benefit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头: 下弧形 66">
            <a:extLst>
              <a:ext uri="{FF2B5EF4-FFF2-40B4-BE49-F238E27FC236}">
                <a16:creationId xmlns:a16="http://schemas.microsoft.com/office/drawing/2014/main" id="{1BC47B9E-49DF-4D80-BE3F-89A82E8D360E}"/>
              </a:ext>
            </a:extLst>
          </p:cNvPr>
          <p:cNvSpPr/>
          <p:nvPr/>
        </p:nvSpPr>
        <p:spPr>
          <a:xfrm>
            <a:off x="8423785" y="5143978"/>
            <a:ext cx="1847649" cy="4452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80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9E4A-9588-4BEA-B5EF-31A1C43C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4D13B-8C85-49CB-84B0-CCCEA304C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Model partition </a:t>
            </a:r>
            <a:r>
              <a:rPr lang="en-US" altLang="zh-CN" b="1" dirty="0">
                <a:solidFill>
                  <a:srgbClr val="FF0000"/>
                </a:solidFill>
              </a:rPr>
              <a:t>is not parallel-friendly</a:t>
            </a:r>
          </a:p>
          <a:p>
            <a:pPr lvl="1"/>
            <a:r>
              <a:rPr lang="en-US" altLang="zh-CN" dirty="0"/>
              <a:t>Lower throughput but higher latency</a:t>
            </a:r>
          </a:p>
          <a:p>
            <a:pPr lvl="2"/>
            <a:r>
              <a:rPr lang="en-US" altLang="zh-CN" dirty="0"/>
              <a:t>Why? There is </a:t>
            </a:r>
            <a:r>
              <a:rPr lang="en-US" altLang="zh-CN" dirty="0">
                <a:solidFill>
                  <a:srgbClr val="FF0000"/>
                </a:solidFill>
              </a:rPr>
              <a:t>data dependency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7324F-DEC1-4EFD-A166-4AB660F3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49479-30CC-4D2D-9701-68ED1033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45" y="3230562"/>
            <a:ext cx="9901310" cy="34576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60A7D34-6B67-4F1E-8845-0A6E0BDCA006}"/>
              </a:ext>
            </a:extLst>
          </p:cNvPr>
          <p:cNvSpPr/>
          <p:nvPr/>
        </p:nvSpPr>
        <p:spPr>
          <a:xfrm>
            <a:off x="4511824" y="3277383"/>
            <a:ext cx="1368152" cy="43964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C7890D-6D3A-48D6-97EF-83423E6AC7A1}"/>
              </a:ext>
            </a:extLst>
          </p:cNvPr>
          <p:cNvSpPr/>
          <p:nvPr/>
        </p:nvSpPr>
        <p:spPr>
          <a:xfrm>
            <a:off x="3215680" y="5183948"/>
            <a:ext cx="1296144" cy="43964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5149306-2FD5-4708-8A41-8A98DC201AC4}"/>
              </a:ext>
            </a:extLst>
          </p:cNvPr>
          <p:cNvSpPr/>
          <p:nvPr/>
        </p:nvSpPr>
        <p:spPr>
          <a:xfrm>
            <a:off x="1847528" y="5869671"/>
            <a:ext cx="1296144" cy="43964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D188B7-D969-4797-92B4-64D33FD40E03}"/>
              </a:ext>
            </a:extLst>
          </p:cNvPr>
          <p:cNvSpPr/>
          <p:nvPr/>
        </p:nvSpPr>
        <p:spPr>
          <a:xfrm>
            <a:off x="7680178" y="3209175"/>
            <a:ext cx="504054" cy="197477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67B422-5294-49D0-BB9A-93B09076F205}"/>
              </a:ext>
            </a:extLst>
          </p:cNvPr>
          <p:cNvSpPr/>
          <p:nvPr/>
        </p:nvSpPr>
        <p:spPr>
          <a:xfrm>
            <a:off x="9048330" y="5183948"/>
            <a:ext cx="504054" cy="8812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2199AAF-D433-4E41-9D26-6841F305C274}"/>
              </a:ext>
            </a:extLst>
          </p:cNvPr>
          <p:cNvSpPr/>
          <p:nvPr/>
        </p:nvSpPr>
        <p:spPr>
          <a:xfrm>
            <a:off x="10416482" y="5805487"/>
            <a:ext cx="504054" cy="47296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9E4A-9588-4BEA-B5EF-31A1C43C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4D13B-8C85-49CB-84B0-CCCEA304C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Model partition </a:t>
            </a:r>
            <a:r>
              <a:rPr lang="en-US" altLang="zh-CN" b="1" dirty="0">
                <a:solidFill>
                  <a:srgbClr val="FF0000"/>
                </a:solidFill>
              </a:rPr>
              <a:t>is not parallel-friendly</a:t>
            </a:r>
          </a:p>
          <a:p>
            <a:pPr lvl="1"/>
            <a:r>
              <a:rPr lang="en-US" altLang="zh-CN" dirty="0"/>
              <a:t>Lower throughput but higher latency</a:t>
            </a:r>
          </a:p>
          <a:p>
            <a:pPr lvl="2"/>
            <a:r>
              <a:rPr lang="en-US" altLang="zh-CN" dirty="0"/>
              <a:t>Why? There is </a:t>
            </a:r>
            <a:r>
              <a:rPr lang="en-US" altLang="zh-CN" dirty="0">
                <a:solidFill>
                  <a:srgbClr val="FF0000"/>
                </a:solidFill>
              </a:rPr>
              <a:t>data dependency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4CE409-F587-4F03-ABEF-2A840BDBBA38}"/>
              </a:ext>
            </a:extLst>
          </p:cNvPr>
          <p:cNvSpPr/>
          <p:nvPr/>
        </p:nvSpPr>
        <p:spPr>
          <a:xfrm flipV="1">
            <a:off x="2446179" y="3587763"/>
            <a:ext cx="1189088" cy="1188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98AB9C-1E3E-46BA-BBD4-143D17DF25C7}"/>
              </a:ext>
            </a:extLst>
          </p:cNvPr>
          <p:cNvGrpSpPr/>
          <p:nvPr/>
        </p:nvGrpSpPr>
        <p:grpSpPr>
          <a:xfrm rot="5400000" flipV="1">
            <a:off x="2597167" y="3821762"/>
            <a:ext cx="887112" cy="720000"/>
            <a:chOff x="1834788" y="4808220"/>
            <a:chExt cx="1789608" cy="119864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E685BDD-7D28-4586-9E8D-F0791C81EBFD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060BD3B-FB6D-4CAF-AC24-143B73EB175E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58FD7CA-E3E9-449F-A04C-EA11C43AC2C0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170ACE08-CC0B-464F-9B2F-DCD65F82545B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3B2345D7-C808-439F-B9EB-A354E110BEB2}"/>
              </a:ext>
            </a:extLst>
          </p:cNvPr>
          <p:cNvSpPr/>
          <p:nvPr/>
        </p:nvSpPr>
        <p:spPr>
          <a:xfrm flipV="1">
            <a:off x="3777885" y="3587763"/>
            <a:ext cx="1189088" cy="1188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048EB3-E5CA-4AA9-BE72-329EBDC24EF8}"/>
              </a:ext>
            </a:extLst>
          </p:cNvPr>
          <p:cNvSpPr/>
          <p:nvPr/>
        </p:nvSpPr>
        <p:spPr>
          <a:xfrm flipV="1">
            <a:off x="5109591" y="3587763"/>
            <a:ext cx="1189088" cy="1188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452841B-15ED-45C3-8320-9C238CAAFB07}"/>
              </a:ext>
            </a:extLst>
          </p:cNvPr>
          <p:cNvSpPr/>
          <p:nvPr/>
        </p:nvSpPr>
        <p:spPr>
          <a:xfrm flipV="1">
            <a:off x="6441297" y="3587763"/>
            <a:ext cx="1189088" cy="1188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4A2239E-5DD8-4241-A88D-5C17A1E970E8}"/>
              </a:ext>
            </a:extLst>
          </p:cNvPr>
          <p:cNvGrpSpPr/>
          <p:nvPr/>
        </p:nvGrpSpPr>
        <p:grpSpPr>
          <a:xfrm rot="5400000" flipV="1">
            <a:off x="3928873" y="3821762"/>
            <a:ext cx="887112" cy="720000"/>
            <a:chOff x="1834788" y="4808220"/>
            <a:chExt cx="1789608" cy="119864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9D11FEF-C82B-4AC8-99E6-046E30260F8A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34D08A5-4D15-48ED-A242-EC5445684932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D4E1157-3A25-48C4-99E1-A87920EA5CAC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4210B0-677B-44E9-BA8E-ABBDEF1ED48D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1348C9-6F88-46F0-B629-12865717BDA9}"/>
              </a:ext>
            </a:extLst>
          </p:cNvPr>
          <p:cNvGrpSpPr/>
          <p:nvPr/>
        </p:nvGrpSpPr>
        <p:grpSpPr>
          <a:xfrm rot="5400000" flipV="1">
            <a:off x="5260579" y="3821762"/>
            <a:ext cx="887112" cy="720000"/>
            <a:chOff x="1834788" y="4808220"/>
            <a:chExt cx="1789608" cy="1198642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E718F75-0F7B-4147-A674-856CF7FDCF4C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8B3EFF2-5641-472F-BFFB-A7469C31D378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C477EC1-B479-4710-9EDB-8916FF2B7B15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195D678-0D49-40FE-899D-16CA03C26D5C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D048E51-EDDF-4A4A-9D90-E768E244FEEE}"/>
              </a:ext>
            </a:extLst>
          </p:cNvPr>
          <p:cNvGrpSpPr/>
          <p:nvPr/>
        </p:nvGrpSpPr>
        <p:grpSpPr>
          <a:xfrm rot="5400000" flipV="1">
            <a:off x="6592285" y="3821762"/>
            <a:ext cx="887112" cy="720000"/>
            <a:chOff x="1834788" y="4808220"/>
            <a:chExt cx="1789608" cy="119864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CC01FF5D-5420-4585-B90F-AE76CAABD6E3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7A24AFAB-C783-4AA9-9343-CA4BBF0FF564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9D838FB-6CA3-41D6-9B23-4AAAE82C31B3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>
                <a:alpha val="30000"/>
              </a:srgb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193089C1-FFF2-44F3-92B4-DFB376B26988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BFEFE7F2-70F9-4F09-BDE3-77EDC0D08D6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rot="16200000" flipH="1">
            <a:off x="3706576" y="3294131"/>
            <a:ext cx="12700" cy="1331706"/>
          </a:xfrm>
          <a:prstGeom prst="bentConnector5">
            <a:avLst>
              <a:gd name="adj1" fmla="val 900000"/>
              <a:gd name="adj2" fmla="val 50000"/>
              <a:gd name="adj3" fmla="val -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2612DA2-17DC-42C2-9E2B-23A6A7E13F56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 rot="16200000" flipH="1">
            <a:off x="5038282" y="3515909"/>
            <a:ext cx="12700" cy="1331706"/>
          </a:xfrm>
          <a:prstGeom prst="bentConnector5">
            <a:avLst>
              <a:gd name="adj1" fmla="val 960000"/>
              <a:gd name="adj2" fmla="val 50000"/>
              <a:gd name="adj3" fmla="val -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EF9D70CA-4860-4066-8411-5E1EBCF7244E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rot="16200000" flipH="1">
            <a:off x="6369988" y="3737687"/>
            <a:ext cx="12700" cy="1331706"/>
          </a:xfrm>
          <a:prstGeom prst="bentConnector5">
            <a:avLst>
              <a:gd name="adj1" fmla="val 900000"/>
              <a:gd name="adj2" fmla="val 50000"/>
              <a:gd name="adj3" fmla="val -86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A8B5429-05DE-4D33-A49E-11B12BB9FC7C}"/>
              </a:ext>
            </a:extLst>
          </p:cNvPr>
          <p:cNvGrpSpPr/>
          <p:nvPr/>
        </p:nvGrpSpPr>
        <p:grpSpPr>
          <a:xfrm flipV="1">
            <a:off x="1452529" y="2952497"/>
            <a:ext cx="803242" cy="542542"/>
            <a:chOff x="2945738" y="3832032"/>
            <a:chExt cx="803242" cy="54254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823743-1E8C-46A7-A705-E6344EC7D47B}"/>
                </a:ext>
              </a:extLst>
            </p:cNvPr>
            <p:cNvGrpSpPr/>
            <p:nvPr/>
          </p:nvGrpSpPr>
          <p:grpSpPr>
            <a:xfrm>
              <a:off x="2983197" y="3887400"/>
              <a:ext cx="731495" cy="431817"/>
              <a:chOff x="2983197" y="3629590"/>
              <a:chExt cx="731495" cy="43181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886B9BA-3C0B-418F-B238-05D1E99C8A55}"/>
                  </a:ext>
                </a:extLst>
              </p:cNvPr>
              <p:cNvSpPr/>
              <p:nvPr/>
            </p:nvSpPr>
            <p:spPr>
              <a:xfrm rot="5400000">
                <a:off x="3361628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0694BB6-8879-4383-AB9D-4B2D50E6F8BC}"/>
                  </a:ext>
                </a:extLst>
              </p:cNvPr>
              <p:cNvSpPr/>
              <p:nvPr/>
            </p:nvSpPr>
            <p:spPr>
              <a:xfrm rot="5400000">
                <a:off x="3131980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85F1AE6-D325-4B3A-83D4-9FA046A10FE6}"/>
                  </a:ext>
                </a:extLst>
              </p:cNvPr>
              <p:cNvSpPr/>
              <p:nvPr/>
            </p:nvSpPr>
            <p:spPr>
              <a:xfrm rot="5400000">
                <a:off x="2903797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9B39A81-5D92-4EF5-BB4C-BE227B1CC966}"/>
                  </a:ext>
                </a:extLst>
              </p:cNvPr>
              <p:cNvSpPr/>
              <p:nvPr/>
            </p:nvSpPr>
            <p:spPr>
              <a:xfrm rot="5400000">
                <a:off x="2790149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F96DBA5-9294-4C0B-A7FE-0C4765374A04}"/>
                  </a:ext>
                </a:extLst>
              </p:cNvPr>
              <p:cNvSpPr/>
              <p:nvPr/>
            </p:nvSpPr>
            <p:spPr>
              <a:xfrm rot="5400000">
                <a:off x="3018740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A276DD5-037C-4666-840E-AB3A288F8018}"/>
                  </a:ext>
                </a:extLst>
              </p:cNvPr>
              <p:cNvSpPr/>
              <p:nvPr/>
            </p:nvSpPr>
            <p:spPr>
              <a:xfrm rot="5400000">
                <a:off x="3247333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73CA423-9C7B-4CED-AB46-903B9326F366}"/>
                  </a:ext>
                </a:extLst>
              </p:cNvPr>
              <p:cNvSpPr/>
              <p:nvPr/>
            </p:nvSpPr>
            <p:spPr>
              <a:xfrm rot="5400000">
                <a:off x="3475925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6B3FA4-8241-4888-A632-F1F6A2E755DB}"/>
                </a:ext>
              </a:extLst>
            </p:cNvPr>
            <p:cNvSpPr/>
            <p:nvPr/>
          </p:nvSpPr>
          <p:spPr>
            <a:xfrm rot="5400000">
              <a:off x="3076088" y="3701682"/>
              <a:ext cx="542542" cy="80324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83111239-1BE5-416D-8442-3C70DBD17D37}"/>
              </a:ext>
            </a:extLst>
          </p:cNvPr>
          <p:cNvCxnSpPr>
            <a:cxnSpLocks/>
            <a:stCxn id="41" idx="0"/>
            <a:endCxn id="14" idx="1"/>
          </p:cNvCxnSpPr>
          <p:nvPr/>
        </p:nvCxnSpPr>
        <p:spPr>
          <a:xfrm>
            <a:off x="2255771" y="3223768"/>
            <a:ext cx="784952" cy="51443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5E2EAED-8DDA-465F-A222-6AB078ED4CEB}"/>
              </a:ext>
            </a:extLst>
          </p:cNvPr>
          <p:cNvGrpSpPr/>
          <p:nvPr/>
        </p:nvGrpSpPr>
        <p:grpSpPr>
          <a:xfrm flipV="1">
            <a:off x="6629130" y="4872826"/>
            <a:ext cx="803242" cy="542542"/>
            <a:chOff x="2944405" y="1436059"/>
            <a:chExt cx="803242" cy="54254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B3B8ECF-6BD3-4986-BAE2-DE8F0C37E7F0}"/>
                </a:ext>
              </a:extLst>
            </p:cNvPr>
            <p:cNvGrpSpPr/>
            <p:nvPr/>
          </p:nvGrpSpPr>
          <p:grpSpPr>
            <a:xfrm>
              <a:off x="2981864" y="1492005"/>
              <a:ext cx="731495" cy="431817"/>
              <a:chOff x="2983197" y="3629590"/>
              <a:chExt cx="731495" cy="431817"/>
            </a:xfrm>
            <a:solidFill>
              <a:srgbClr val="5796CC"/>
            </a:solidFill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59C33C1-ACB1-4261-A0BA-68C4A7F1C49B}"/>
                  </a:ext>
                </a:extLst>
              </p:cNvPr>
              <p:cNvSpPr/>
              <p:nvPr/>
            </p:nvSpPr>
            <p:spPr>
              <a:xfrm rot="5400000">
                <a:off x="3361628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7560E2B-00B3-4EC0-8B60-5C54637732D8}"/>
                  </a:ext>
                </a:extLst>
              </p:cNvPr>
              <p:cNvSpPr/>
              <p:nvPr/>
            </p:nvSpPr>
            <p:spPr>
              <a:xfrm rot="5400000">
                <a:off x="3131980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E3BB25E-453D-4B9C-89F0-E8B1D9F60D1D}"/>
                  </a:ext>
                </a:extLst>
              </p:cNvPr>
              <p:cNvSpPr/>
              <p:nvPr/>
            </p:nvSpPr>
            <p:spPr>
              <a:xfrm rot="5400000">
                <a:off x="2903797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367AEBE-4CA1-49AC-91C2-0BE1DF03C841}"/>
                  </a:ext>
                </a:extLst>
              </p:cNvPr>
              <p:cNvSpPr/>
              <p:nvPr/>
            </p:nvSpPr>
            <p:spPr>
              <a:xfrm rot="5400000">
                <a:off x="2790149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520A47D-3EBE-4086-B9E8-925E5623E053}"/>
                  </a:ext>
                </a:extLst>
              </p:cNvPr>
              <p:cNvSpPr/>
              <p:nvPr/>
            </p:nvSpPr>
            <p:spPr>
              <a:xfrm rot="5400000">
                <a:off x="3018740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160E917-9936-4BC2-ACE9-86A29AAFC5E6}"/>
                  </a:ext>
                </a:extLst>
              </p:cNvPr>
              <p:cNvSpPr/>
              <p:nvPr/>
            </p:nvSpPr>
            <p:spPr>
              <a:xfrm rot="5400000">
                <a:off x="3247333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4A55AA1-E867-42BE-A684-84677DC25947}"/>
                  </a:ext>
                </a:extLst>
              </p:cNvPr>
              <p:cNvSpPr/>
              <p:nvPr/>
            </p:nvSpPr>
            <p:spPr>
              <a:xfrm rot="5400000">
                <a:off x="3475925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8C2B27C-BDE6-48F7-844B-EC1EA54F414B}"/>
                </a:ext>
              </a:extLst>
            </p:cNvPr>
            <p:cNvSpPr/>
            <p:nvPr/>
          </p:nvSpPr>
          <p:spPr>
            <a:xfrm rot="5400000">
              <a:off x="3074755" y="1305709"/>
              <a:ext cx="542542" cy="80324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B1AD51F-4428-4D5D-B3BE-EA3657125E04}"/>
              </a:ext>
            </a:extLst>
          </p:cNvPr>
          <p:cNvCxnSpPr>
            <a:cxnSpLocks/>
            <a:stCxn id="35" idx="3"/>
            <a:endCxn id="52" idx="3"/>
          </p:cNvCxnSpPr>
          <p:nvPr/>
        </p:nvCxnSpPr>
        <p:spPr>
          <a:xfrm flipH="1">
            <a:off x="7030751" y="4625318"/>
            <a:ext cx="5090" cy="247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图形 60">
            <a:extLst>
              <a:ext uri="{FF2B5EF4-FFF2-40B4-BE49-F238E27FC236}">
                <a16:creationId xmlns:a16="http://schemas.microsoft.com/office/drawing/2014/main" id="{4420F092-BD77-4CCA-85F8-C1B96D3FA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2753890" y="5671283"/>
            <a:ext cx="573666" cy="573666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FD40A82-79A9-459F-B08A-B4EB59B49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4085596" y="5671283"/>
            <a:ext cx="573666" cy="573666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12B06DAE-C5F6-42D7-BF9E-F6C6FB2B8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5417302" y="5671283"/>
            <a:ext cx="573666" cy="573666"/>
          </a:xfrm>
          <a:prstGeom prst="rect">
            <a:avLst/>
          </a:prstGeom>
        </p:spPr>
      </p:pic>
      <p:pic>
        <p:nvPicPr>
          <p:cNvPr id="64" name="图形 63">
            <a:extLst>
              <a:ext uri="{FF2B5EF4-FFF2-40B4-BE49-F238E27FC236}">
                <a16:creationId xmlns:a16="http://schemas.microsoft.com/office/drawing/2014/main" id="{658CE62D-51E7-421C-85EB-32886BA65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743918" y="5673403"/>
            <a:ext cx="573666" cy="573666"/>
          </a:xfrm>
          <a:prstGeom prst="rect">
            <a:avLst/>
          </a:prstGeom>
        </p:spPr>
      </p:pic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6C9498D3-A789-4E9C-B487-054EF35F5638}"/>
              </a:ext>
            </a:extLst>
          </p:cNvPr>
          <p:cNvCxnSpPr>
            <a:cxnSpLocks/>
            <a:stCxn id="52" idx="1"/>
            <a:endCxn id="63" idx="2"/>
          </p:cNvCxnSpPr>
          <p:nvPr/>
        </p:nvCxnSpPr>
        <p:spPr>
          <a:xfrm rot="5400000">
            <a:off x="6239486" y="4880017"/>
            <a:ext cx="255915" cy="132661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2479BCC9-C49E-489D-AE72-7AA38DE1377E}"/>
              </a:ext>
            </a:extLst>
          </p:cNvPr>
          <p:cNvCxnSpPr>
            <a:cxnSpLocks/>
            <a:stCxn id="52" idx="1"/>
            <a:endCxn id="62" idx="2"/>
          </p:cNvCxnSpPr>
          <p:nvPr/>
        </p:nvCxnSpPr>
        <p:spPr>
          <a:xfrm rot="5400000">
            <a:off x="5573633" y="4214164"/>
            <a:ext cx="255915" cy="265832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BEE5975A-FCB8-4B0E-B292-F8E8182A852A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5400000">
            <a:off x="4907780" y="3548311"/>
            <a:ext cx="255915" cy="399002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108CA14-D617-4753-8B10-EF238E5B5A9E}"/>
              </a:ext>
            </a:extLst>
          </p:cNvPr>
          <p:cNvCxnSpPr>
            <a:cxnSpLocks/>
            <a:stCxn id="52" idx="1"/>
            <a:endCxn id="64" idx="2"/>
          </p:cNvCxnSpPr>
          <p:nvPr/>
        </p:nvCxnSpPr>
        <p:spPr>
          <a:xfrm>
            <a:off x="7030751" y="5415368"/>
            <a:ext cx="0" cy="258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03D792F5-17D1-4E95-BC4C-61DF3E373300}"/>
              </a:ext>
            </a:extLst>
          </p:cNvPr>
          <p:cNvSpPr txBox="1"/>
          <p:nvPr/>
        </p:nvSpPr>
        <p:spPr>
          <a:xfrm>
            <a:off x="2622711" y="3665232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1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9F776C6-8397-43B0-9648-EE4E80DE2F80}"/>
              </a:ext>
            </a:extLst>
          </p:cNvPr>
          <p:cNvSpPr txBox="1"/>
          <p:nvPr/>
        </p:nvSpPr>
        <p:spPr>
          <a:xfrm>
            <a:off x="3946392" y="3893288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2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F17588A-45D1-4E8A-9048-24BFF27130D7}"/>
              </a:ext>
            </a:extLst>
          </p:cNvPr>
          <p:cNvSpPr txBox="1"/>
          <p:nvPr/>
        </p:nvSpPr>
        <p:spPr>
          <a:xfrm>
            <a:off x="5288238" y="4121493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3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E90C70D-08D4-44E5-8179-848A7EB28C7F}"/>
              </a:ext>
            </a:extLst>
          </p:cNvPr>
          <p:cNvSpPr txBox="1"/>
          <p:nvPr/>
        </p:nvSpPr>
        <p:spPr>
          <a:xfrm>
            <a:off x="6628103" y="4334331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A0E83A4-6C4A-406E-B339-91D2609D247E}"/>
              </a:ext>
            </a:extLst>
          </p:cNvPr>
          <p:cNvSpPr txBox="1"/>
          <p:nvPr/>
        </p:nvSpPr>
        <p:spPr>
          <a:xfrm>
            <a:off x="7629830" y="3039096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 frames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85A4AE6-DD57-4192-B4A1-12C3E779328F}"/>
              </a:ext>
            </a:extLst>
          </p:cNvPr>
          <p:cNvSpPr txBox="1"/>
          <p:nvPr/>
        </p:nvSpPr>
        <p:spPr>
          <a:xfrm>
            <a:off x="7629566" y="4958847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frames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0B80C7D-ACAC-498B-B3B7-8D5AE25CDA02}"/>
              </a:ext>
            </a:extLst>
          </p:cNvPr>
          <p:cNvSpPr txBox="1"/>
          <p:nvPr/>
        </p:nvSpPr>
        <p:spPr>
          <a:xfrm>
            <a:off x="7629566" y="3990745"/>
            <a:ext cx="28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 Inference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778F570-8114-4925-84D9-73CE24611E75}"/>
              </a:ext>
            </a:extLst>
          </p:cNvPr>
          <p:cNvSpPr txBox="1"/>
          <p:nvPr/>
        </p:nvSpPr>
        <p:spPr>
          <a:xfrm>
            <a:off x="2240238" y="28591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Latency here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4BDF034-7621-4E73-A971-FA3234CEB445}"/>
              </a:ext>
            </a:extLst>
          </p:cNvPr>
          <p:cNvCxnSpPr>
            <a:stCxn id="81" idx="2"/>
          </p:cNvCxnSpPr>
          <p:nvPr/>
        </p:nvCxnSpPr>
        <p:spPr>
          <a:xfrm flipH="1">
            <a:off x="3777885" y="3228508"/>
            <a:ext cx="1510353" cy="509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064C613-4EA5-40EA-8687-11D2D8630C66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5109591" y="3228508"/>
            <a:ext cx="178647" cy="762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2A267B8-1A04-41ED-A75E-A722CA3EF77F}"/>
              </a:ext>
            </a:extLst>
          </p:cNvPr>
          <p:cNvCxnSpPr>
            <a:cxnSpLocks/>
            <a:stCxn id="81" idx="2"/>
            <a:endCxn id="20" idx="1"/>
          </p:cNvCxnSpPr>
          <p:nvPr/>
        </p:nvCxnSpPr>
        <p:spPr>
          <a:xfrm>
            <a:off x="5288238" y="3228508"/>
            <a:ext cx="1153059" cy="953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17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61582-8523-4BA2-86D2-DB5C1717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378B-9791-4E1A-A34E-1C87A9C4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a ideal collaborate paradigm?</a:t>
            </a:r>
          </a:p>
          <a:p>
            <a:pPr lvl="1"/>
            <a:r>
              <a:rPr lang="en-US" altLang="zh-CN" b="1" dirty="0"/>
              <a:t>Divide the model rather than data</a:t>
            </a:r>
          </a:p>
          <a:p>
            <a:pPr lvl="1"/>
            <a:r>
              <a:rPr lang="en-US" altLang="zh-CN" b="1" dirty="0"/>
              <a:t>Few data dependency between model parts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93EFE4-B85F-4FB4-A199-F7C649A1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F2C2BB-B7EE-4AC0-9DD7-11A824198432}"/>
              </a:ext>
            </a:extLst>
          </p:cNvPr>
          <p:cNvSpPr/>
          <p:nvPr/>
        </p:nvSpPr>
        <p:spPr>
          <a:xfrm rot="5400000" flipV="1">
            <a:off x="3091199" y="3899969"/>
            <a:ext cx="221778" cy="720000"/>
          </a:xfrm>
          <a:prstGeom prst="roundRect">
            <a:avLst/>
          </a:prstGeom>
          <a:solidFill>
            <a:srgbClr val="D9EBB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EE2A1F9-6FA9-4A7A-916C-2505767AF69A}"/>
              </a:ext>
            </a:extLst>
          </p:cNvPr>
          <p:cNvSpPr/>
          <p:nvPr/>
        </p:nvSpPr>
        <p:spPr>
          <a:xfrm rot="5400000" flipV="1">
            <a:off x="3091199" y="4121747"/>
            <a:ext cx="221778" cy="720000"/>
          </a:xfrm>
          <a:prstGeom prst="roundRect">
            <a:avLst/>
          </a:prstGeom>
          <a:solidFill>
            <a:srgbClr val="37B3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23F07E9-9F67-40A5-A076-EB4B2EFF2A0F}"/>
              </a:ext>
            </a:extLst>
          </p:cNvPr>
          <p:cNvSpPr/>
          <p:nvPr/>
        </p:nvSpPr>
        <p:spPr>
          <a:xfrm rot="5400000" flipV="1">
            <a:off x="3091199" y="4343525"/>
            <a:ext cx="221778" cy="720000"/>
          </a:xfrm>
          <a:prstGeom prst="roundRect">
            <a:avLst/>
          </a:prstGeom>
          <a:solidFill>
            <a:srgbClr val="B7DDC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FCA25C-0968-4274-B835-F4C3DB6510EC}"/>
              </a:ext>
            </a:extLst>
          </p:cNvPr>
          <p:cNvSpPr/>
          <p:nvPr/>
        </p:nvSpPr>
        <p:spPr>
          <a:xfrm rot="5400000" flipV="1">
            <a:off x="3091199" y="4565303"/>
            <a:ext cx="221778" cy="720000"/>
          </a:xfrm>
          <a:prstGeom prst="roundRect">
            <a:avLst/>
          </a:prstGeom>
          <a:solidFill>
            <a:srgbClr val="DFDFDD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A956460-FAC5-4825-9064-BF553A10F2D8}"/>
              </a:ext>
            </a:extLst>
          </p:cNvPr>
          <p:cNvSpPr/>
          <p:nvPr/>
        </p:nvSpPr>
        <p:spPr>
          <a:xfrm rot="5400000" flipV="1">
            <a:off x="5481175" y="4232636"/>
            <a:ext cx="221778" cy="720000"/>
          </a:xfrm>
          <a:prstGeom prst="roundRect">
            <a:avLst/>
          </a:prstGeom>
          <a:solidFill>
            <a:srgbClr val="D9EBB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30BE89-EDE3-428D-8CB9-D856EE817B2F}"/>
              </a:ext>
            </a:extLst>
          </p:cNvPr>
          <p:cNvSpPr/>
          <p:nvPr/>
        </p:nvSpPr>
        <p:spPr>
          <a:xfrm rot="5400000" flipV="1">
            <a:off x="6705311" y="4232636"/>
            <a:ext cx="221778" cy="720000"/>
          </a:xfrm>
          <a:prstGeom prst="roundRect">
            <a:avLst/>
          </a:prstGeom>
          <a:solidFill>
            <a:srgbClr val="37B3D5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6229FDF-5717-4211-950A-0213E62AE10B}"/>
              </a:ext>
            </a:extLst>
          </p:cNvPr>
          <p:cNvSpPr/>
          <p:nvPr/>
        </p:nvSpPr>
        <p:spPr>
          <a:xfrm rot="5400000" flipV="1">
            <a:off x="7929407" y="4232636"/>
            <a:ext cx="221778" cy="720000"/>
          </a:xfrm>
          <a:prstGeom prst="roundRect">
            <a:avLst/>
          </a:prstGeom>
          <a:solidFill>
            <a:srgbClr val="B7DDC8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7D22FC7-8600-4125-88A1-55E513B6EDB3}"/>
              </a:ext>
            </a:extLst>
          </p:cNvPr>
          <p:cNvSpPr/>
          <p:nvPr/>
        </p:nvSpPr>
        <p:spPr>
          <a:xfrm rot="5400000" flipV="1">
            <a:off x="9153503" y="4232636"/>
            <a:ext cx="221778" cy="720000"/>
          </a:xfrm>
          <a:prstGeom prst="roundRect">
            <a:avLst/>
          </a:prstGeom>
          <a:solidFill>
            <a:srgbClr val="DFDFDD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E6294D-A3EA-4241-8D4D-E736D3393D97}"/>
              </a:ext>
            </a:extLst>
          </p:cNvPr>
          <p:cNvGrpSpPr/>
          <p:nvPr/>
        </p:nvGrpSpPr>
        <p:grpSpPr>
          <a:xfrm flipV="1">
            <a:off x="7026627" y="3429000"/>
            <a:ext cx="803242" cy="542542"/>
            <a:chOff x="2945738" y="3832032"/>
            <a:chExt cx="803242" cy="54254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60260E-DD2F-477C-B9FF-388BD2B691D0}"/>
                </a:ext>
              </a:extLst>
            </p:cNvPr>
            <p:cNvGrpSpPr/>
            <p:nvPr/>
          </p:nvGrpSpPr>
          <p:grpSpPr>
            <a:xfrm>
              <a:off x="2983197" y="3887400"/>
              <a:ext cx="731495" cy="431817"/>
              <a:chOff x="2983197" y="3629590"/>
              <a:chExt cx="731495" cy="43181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790A0E-D764-414F-89EB-2D2E839FC708}"/>
                  </a:ext>
                </a:extLst>
              </p:cNvPr>
              <p:cNvSpPr/>
              <p:nvPr/>
            </p:nvSpPr>
            <p:spPr>
              <a:xfrm rot="5400000">
                <a:off x="3361628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EB71691-DE2A-42E3-96D3-94A24057F712}"/>
                  </a:ext>
                </a:extLst>
              </p:cNvPr>
              <p:cNvSpPr/>
              <p:nvPr/>
            </p:nvSpPr>
            <p:spPr>
              <a:xfrm rot="5400000">
                <a:off x="3131980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B55890-1FB8-4B9F-8FFC-0C46A5A4C572}"/>
                  </a:ext>
                </a:extLst>
              </p:cNvPr>
              <p:cNvSpPr/>
              <p:nvPr/>
            </p:nvSpPr>
            <p:spPr>
              <a:xfrm rot="5400000">
                <a:off x="2903797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582E0D5-C020-473A-9F0A-109DA19804A1}"/>
                  </a:ext>
                </a:extLst>
              </p:cNvPr>
              <p:cNvSpPr/>
              <p:nvPr/>
            </p:nvSpPr>
            <p:spPr>
              <a:xfrm rot="5400000">
                <a:off x="2790149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F36116B-1083-4E9D-BAA0-AAE6B6806215}"/>
                  </a:ext>
                </a:extLst>
              </p:cNvPr>
              <p:cNvSpPr/>
              <p:nvPr/>
            </p:nvSpPr>
            <p:spPr>
              <a:xfrm rot="5400000">
                <a:off x="3018740" y="382263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23B5341-0053-41DF-AC97-530D9C6CB19D}"/>
                  </a:ext>
                </a:extLst>
              </p:cNvPr>
              <p:cNvSpPr/>
              <p:nvPr/>
            </p:nvSpPr>
            <p:spPr>
              <a:xfrm rot="5400000">
                <a:off x="3247333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0B4D40D-AAA2-4B5D-8B2D-E79B559142D1}"/>
                  </a:ext>
                </a:extLst>
              </p:cNvPr>
              <p:cNvSpPr/>
              <p:nvPr/>
            </p:nvSpPr>
            <p:spPr>
              <a:xfrm rot="5400000">
                <a:off x="3475925" y="382263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50170E-B488-47CA-B85C-73F13FC4BBCA}"/>
                </a:ext>
              </a:extLst>
            </p:cNvPr>
            <p:cNvSpPr/>
            <p:nvPr/>
          </p:nvSpPr>
          <p:spPr>
            <a:xfrm rot="5400000">
              <a:off x="3076088" y="3701682"/>
              <a:ext cx="542542" cy="80324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977C6B-DB01-4D8C-A844-47A992E5B114}"/>
              </a:ext>
            </a:extLst>
          </p:cNvPr>
          <p:cNvGrpSpPr/>
          <p:nvPr/>
        </p:nvGrpSpPr>
        <p:grpSpPr>
          <a:xfrm flipV="1">
            <a:off x="7026627" y="5213730"/>
            <a:ext cx="803242" cy="542542"/>
            <a:chOff x="2944405" y="1436059"/>
            <a:chExt cx="803242" cy="54254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7EEEDBA-9667-4231-B735-8C87015A5E23}"/>
                </a:ext>
              </a:extLst>
            </p:cNvPr>
            <p:cNvGrpSpPr/>
            <p:nvPr/>
          </p:nvGrpSpPr>
          <p:grpSpPr>
            <a:xfrm>
              <a:off x="2981864" y="1492005"/>
              <a:ext cx="731495" cy="431817"/>
              <a:chOff x="2983197" y="3629590"/>
              <a:chExt cx="731495" cy="431817"/>
            </a:xfrm>
            <a:solidFill>
              <a:srgbClr val="5796CC"/>
            </a:solidFill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3470C43-0806-4D6D-9F6B-B89D5C2BF5B9}"/>
                  </a:ext>
                </a:extLst>
              </p:cNvPr>
              <p:cNvSpPr/>
              <p:nvPr/>
            </p:nvSpPr>
            <p:spPr>
              <a:xfrm rot="5400000">
                <a:off x="3361628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E847208-264B-452C-BBF9-1967BFCD7DA9}"/>
                  </a:ext>
                </a:extLst>
              </p:cNvPr>
              <p:cNvSpPr/>
              <p:nvPr/>
            </p:nvSpPr>
            <p:spPr>
              <a:xfrm rot="5400000">
                <a:off x="3131980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F81383D-2754-41CD-BA67-048515289F40}"/>
                  </a:ext>
                </a:extLst>
              </p:cNvPr>
              <p:cNvSpPr/>
              <p:nvPr/>
            </p:nvSpPr>
            <p:spPr>
              <a:xfrm rot="5400000">
                <a:off x="2903797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21640F6-9B03-48C6-89C6-530646F1CBA7}"/>
                  </a:ext>
                </a:extLst>
              </p:cNvPr>
              <p:cNvSpPr/>
              <p:nvPr/>
            </p:nvSpPr>
            <p:spPr>
              <a:xfrm rot="5400000">
                <a:off x="2790149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7731E67-11C7-4789-831A-712C2D20F8EC}"/>
                  </a:ext>
                </a:extLst>
              </p:cNvPr>
              <p:cNvSpPr/>
              <p:nvPr/>
            </p:nvSpPr>
            <p:spPr>
              <a:xfrm rot="5400000">
                <a:off x="3018740" y="3822639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FD03FC6-3A96-4389-A5EC-BFD0D495BD0E}"/>
                  </a:ext>
                </a:extLst>
              </p:cNvPr>
              <p:cNvSpPr/>
              <p:nvPr/>
            </p:nvSpPr>
            <p:spPr>
              <a:xfrm rot="5400000">
                <a:off x="3247333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4BD645F-A225-4767-B6F4-F6DC7488E96A}"/>
                  </a:ext>
                </a:extLst>
              </p:cNvPr>
              <p:cNvSpPr/>
              <p:nvPr/>
            </p:nvSpPr>
            <p:spPr>
              <a:xfrm rot="5400000">
                <a:off x="3475925" y="3822638"/>
                <a:ext cx="431816" cy="45719"/>
              </a:xfrm>
              <a:prstGeom prst="rect">
                <a:avLst/>
              </a:prstGeom>
              <a:solidFill>
                <a:srgbClr val="3471B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2B43445-9571-40DD-9369-402A89E07FD3}"/>
                </a:ext>
              </a:extLst>
            </p:cNvPr>
            <p:cNvSpPr/>
            <p:nvPr/>
          </p:nvSpPr>
          <p:spPr>
            <a:xfrm rot="5400000">
              <a:off x="3074755" y="1305709"/>
              <a:ext cx="542542" cy="80324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14AD8586-25EC-4246-A394-B22C69EC6D9B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5400000">
            <a:off x="6255054" y="3308552"/>
            <a:ext cx="510205" cy="183618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3A66FFC1-D368-4852-B7B8-7BBF1B926902}"/>
              </a:ext>
            </a:extLst>
          </p:cNvPr>
          <p:cNvCxnSpPr>
            <a:cxnSpLocks/>
            <a:stCxn id="15" idx="1"/>
            <a:endCxn id="10" idx="1"/>
          </p:cNvCxnSpPr>
          <p:nvPr/>
        </p:nvCxnSpPr>
        <p:spPr>
          <a:xfrm rot="5400000">
            <a:off x="6867122" y="3920620"/>
            <a:ext cx="510205" cy="6120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E58B3C57-0251-42E8-B835-66B2420B8964}"/>
              </a:ext>
            </a:extLst>
          </p:cNvPr>
          <p:cNvCxnSpPr>
            <a:cxnSpLocks/>
            <a:stCxn id="15" idx="1"/>
            <a:endCxn id="11" idx="1"/>
          </p:cNvCxnSpPr>
          <p:nvPr/>
        </p:nvCxnSpPr>
        <p:spPr>
          <a:xfrm rot="16200000" flipH="1">
            <a:off x="7479170" y="3920620"/>
            <a:ext cx="510205" cy="6120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F4BB018A-DB0E-4C85-BD33-9D9732E49B3D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16200000" flipH="1">
            <a:off x="8091218" y="3308572"/>
            <a:ext cx="510205" cy="183614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B0ECA109-8E04-4C23-AA9B-F9A00BA9AA2A}"/>
              </a:ext>
            </a:extLst>
          </p:cNvPr>
          <p:cNvCxnSpPr>
            <a:cxnSpLocks/>
            <a:stCxn id="12" idx="3"/>
            <a:endCxn id="25" idx="3"/>
          </p:cNvCxnSpPr>
          <p:nvPr/>
        </p:nvCxnSpPr>
        <p:spPr>
          <a:xfrm rot="5400000">
            <a:off x="8091218" y="4040555"/>
            <a:ext cx="510205" cy="183614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9B696884-8045-4D86-804E-31E264CC91BD}"/>
              </a:ext>
            </a:extLst>
          </p:cNvPr>
          <p:cNvCxnSpPr>
            <a:cxnSpLocks/>
            <a:stCxn id="11" idx="3"/>
            <a:endCxn id="25" idx="3"/>
          </p:cNvCxnSpPr>
          <p:nvPr/>
        </p:nvCxnSpPr>
        <p:spPr>
          <a:xfrm rot="5400000">
            <a:off x="7479170" y="4652603"/>
            <a:ext cx="510205" cy="6120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09EF5B45-248B-4839-994C-58777DD9EF9B}"/>
              </a:ext>
            </a:extLst>
          </p:cNvPr>
          <p:cNvCxnSpPr>
            <a:cxnSpLocks/>
            <a:stCxn id="10" idx="3"/>
            <a:endCxn id="25" idx="3"/>
          </p:cNvCxnSpPr>
          <p:nvPr/>
        </p:nvCxnSpPr>
        <p:spPr>
          <a:xfrm rot="16200000" flipH="1">
            <a:off x="6867122" y="4652603"/>
            <a:ext cx="510205" cy="6120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FC9B735B-00F2-4FD1-8488-39DD46AE1823}"/>
              </a:ext>
            </a:extLst>
          </p:cNvPr>
          <p:cNvCxnSpPr>
            <a:cxnSpLocks/>
            <a:stCxn id="9" idx="3"/>
            <a:endCxn id="25" idx="3"/>
          </p:cNvCxnSpPr>
          <p:nvPr/>
        </p:nvCxnSpPr>
        <p:spPr>
          <a:xfrm rot="16200000" flipH="1">
            <a:off x="6255054" y="4040535"/>
            <a:ext cx="510205" cy="183618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箭头: 右 59">
            <a:extLst>
              <a:ext uri="{FF2B5EF4-FFF2-40B4-BE49-F238E27FC236}">
                <a16:creationId xmlns:a16="http://schemas.microsoft.com/office/drawing/2014/main" id="{2777F707-AF3A-4F00-A52A-1E46BBEAD6E6}"/>
              </a:ext>
            </a:extLst>
          </p:cNvPr>
          <p:cNvSpPr/>
          <p:nvPr/>
        </p:nvSpPr>
        <p:spPr>
          <a:xfrm>
            <a:off x="4001588" y="4350320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2CCA58D-383F-4E27-86C6-E700037E86BA}"/>
              </a:ext>
            </a:extLst>
          </p:cNvPr>
          <p:cNvSpPr txBox="1"/>
          <p:nvPr/>
        </p:nvSpPr>
        <p:spPr>
          <a:xfrm>
            <a:off x="3479815" y="3557970"/>
            <a:ext cx="386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“Parallel-friendly” neural network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6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F3129-68C1-4552-9BC3-44294404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Design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65BDA-7444-4ECA-86AC-BA6592076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Derived from a widely-used structure: U-net</a:t>
            </a:r>
          </a:p>
          <a:p>
            <a:pPr lvl="1"/>
            <a:r>
              <a:rPr lang="en-US" altLang="zh-CN" dirty="0"/>
              <a:t>Step 1: Expand its structure into branches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455A83-355B-4F5B-B233-08669F78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B36121FE-DFA5-41CC-BD78-0080DD6BB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6287" y="2283541"/>
            <a:ext cx="4494289" cy="4025779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3008346-937B-4558-8DB8-D1B741B866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9181" y="2286496"/>
            <a:ext cx="2773246" cy="402282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7F10F818-C045-409B-9104-BE7D073FF7BB}"/>
              </a:ext>
            </a:extLst>
          </p:cNvPr>
          <p:cNvSpPr/>
          <p:nvPr/>
        </p:nvSpPr>
        <p:spPr>
          <a:xfrm>
            <a:off x="5255153" y="4054114"/>
            <a:ext cx="12293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5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789C1E54-4A7F-4116-B9BE-C0E4DB95E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6287" y="2286496"/>
            <a:ext cx="4651019" cy="40228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E9FC12-2071-4550-82F1-62D7BCD8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2B7E2-251D-4125-BBCC-D2878CE3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Derived from a widely-used structure: U-net</a:t>
            </a:r>
          </a:p>
          <a:p>
            <a:pPr lvl="1"/>
            <a:r>
              <a:rPr lang="en-US" altLang="zh-CN" dirty="0"/>
              <a:t>Step 2: Prune the branch into to reduce redundant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F8A58-4D0D-4F78-90C7-6FC40B6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78C39B7E-A28E-4C47-9216-888686B49C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r="32713"/>
          <a:stretch/>
        </p:blipFill>
        <p:spPr>
          <a:xfrm>
            <a:off x="1847864" y="2283541"/>
            <a:ext cx="3024000" cy="402577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829737-A82B-471F-A465-9AF93C4DCC21}"/>
              </a:ext>
            </a:extLst>
          </p:cNvPr>
          <p:cNvSpPr/>
          <p:nvPr/>
        </p:nvSpPr>
        <p:spPr>
          <a:xfrm>
            <a:off x="2567608" y="2708920"/>
            <a:ext cx="21602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B39076A-4B3A-46B9-BAFC-49ACA529CC37}"/>
              </a:ext>
            </a:extLst>
          </p:cNvPr>
          <p:cNvSpPr/>
          <p:nvPr/>
        </p:nvSpPr>
        <p:spPr>
          <a:xfrm>
            <a:off x="3287688" y="3009386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6988AE-CBD2-4CB7-878B-0EFDC3938862}"/>
              </a:ext>
            </a:extLst>
          </p:cNvPr>
          <p:cNvSpPr/>
          <p:nvPr/>
        </p:nvSpPr>
        <p:spPr>
          <a:xfrm>
            <a:off x="4007768" y="3297418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05B9AA-F0A1-472D-BC3F-582C736C4893}"/>
              </a:ext>
            </a:extLst>
          </p:cNvPr>
          <p:cNvSpPr txBox="1"/>
          <p:nvPr/>
        </p:nvSpPr>
        <p:spPr>
          <a:xfrm>
            <a:off x="4200312" y="2369452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Redundant layers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116E23F2-B2FA-4B47-AE73-436603B88C9A}"/>
              </a:ext>
            </a:extLst>
          </p:cNvPr>
          <p:cNvSpPr/>
          <p:nvPr/>
        </p:nvSpPr>
        <p:spPr>
          <a:xfrm>
            <a:off x="5255153" y="4054114"/>
            <a:ext cx="12293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DBD087-34FF-4E58-BA76-44B94C4D2CAF}"/>
              </a:ext>
            </a:extLst>
          </p:cNvPr>
          <p:cNvSpPr txBox="1"/>
          <p:nvPr/>
        </p:nvSpPr>
        <p:spPr>
          <a:xfrm>
            <a:off x="6641193" y="2078315"/>
            <a:ext cx="435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branch have same number of layers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9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DCD8-2AA1-41E4-82BD-1CED7C61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6DFF3-0E07-4091-B37D-91A00C648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Derived from a widely-used structure: U-net</a:t>
            </a:r>
          </a:p>
          <a:p>
            <a:pPr lvl="1"/>
            <a:r>
              <a:rPr lang="en-US" altLang="zh-CN" dirty="0"/>
              <a:t>Step 2: Prune the branch into to reduce redundant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250A2-402A-4362-87B2-9199CCCD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B4A73-29C0-463E-AE30-1230C5FF227E}"/>
              </a:ext>
            </a:extLst>
          </p:cNvPr>
          <p:cNvSpPr txBox="1"/>
          <p:nvPr/>
        </p:nvSpPr>
        <p:spPr>
          <a:xfrm>
            <a:off x="609600" y="6372036"/>
            <a:ext cx="1128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J. Liang 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“VRT: A Video Restoration Transformer.” </a:t>
            </a: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Jan. 28, 2022.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BCEB56A-1489-4F8E-8887-C8AA62B5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07" y="3392391"/>
            <a:ext cx="4367732" cy="177741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B54E0C3-3F05-432D-A211-F74D9ECF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66442"/>
            <a:ext cx="4367732" cy="4430910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241EA866-F722-43CB-8D49-1B51145BCCBD}"/>
              </a:ext>
            </a:extLst>
          </p:cNvPr>
          <p:cNvSpPr txBox="1"/>
          <p:nvPr/>
        </p:nvSpPr>
        <p:spPr>
          <a:xfrm>
            <a:off x="5951984" y="3263523"/>
            <a:ext cx="83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VRTD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296CC4C-E944-4549-B1ED-68668495844D}"/>
              </a:ext>
            </a:extLst>
          </p:cNvPr>
          <p:cNvSpPr txBox="1"/>
          <p:nvPr/>
        </p:nvSpPr>
        <p:spPr>
          <a:xfrm>
            <a:off x="609600" y="57029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 of Expanded VRT[1]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9F1A672-9A6D-40D6-92DF-CED88FB28143}"/>
              </a:ext>
            </a:extLst>
          </p:cNvPr>
          <p:cNvSpPr/>
          <p:nvPr/>
        </p:nvSpPr>
        <p:spPr>
          <a:xfrm>
            <a:off x="5255153" y="4040463"/>
            <a:ext cx="12293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874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10E51-E8AC-45DB-90C7-24FE587D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Practical issue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67B74-87D5-4FD1-8B17-6DEE6FFA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Further prune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135EE-2764-4F7E-9CE7-156810FA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89" name="图形 88">
            <a:extLst>
              <a:ext uri="{FF2B5EF4-FFF2-40B4-BE49-F238E27FC236}">
                <a16:creationId xmlns:a16="http://schemas.microsoft.com/office/drawing/2014/main" id="{31B75E0D-6057-46D6-9070-67858EB968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" r="34983"/>
          <a:stretch/>
        </p:blipFill>
        <p:spPr>
          <a:xfrm>
            <a:off x="2082516" y="2420888"/>
            <a:ext cx="3024000" cy="4022824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81089FAB-A086-4669-A8C8-30F3B994D8B5}"/>
              </a:ext>
            </a:extLst>
          </p:cNvPr>
          <p:cNvSpPr txBox="1"/>
          <p:nvPr/>
        </p:nvSpPr>
        <p:spPr>
          <a:xfrm>
            <a:off x="609600" y="1994832"/>
            <a:ext cx="604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is huge, only make it parallel-friendly is not enough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头: 右 91">
            <a:extLst>
              <a:ext uri="{FF2B5EF4-FFF2-40B4-BE49-F238E27FC236}">
                <a16:creationId xmlns:a16="http://schemas.microsoft.com/office/drawing/2014/main" id="{E0DA6F94-C047-4D9F-9E07-282E338EC008}"/>
              </a:ext>
            </a:extLst>
          </p:cNvPr>
          <p:cNvSpPr/>
          <p:nvPr/>
        </p:nvSpPr>
        <p:spPr>
          <a:xfrm>
            <a:off x="5624364" y="3947668"/>
            <a:ext cx="12293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D0DA3888-183D-48B3-BCA9-FFF5EE26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" r="34983"/>
          <a:stretch/>
        </p:blipFill>
        <p:spPr>
          <a:xfrm>
            <a:off x="7248464" y="3317659"/>
            <a:ext cx="3024000" cy="2045076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93676D97-4932-45DD-A704-D7D2F5F07185}"/>
              </a:ext>
            </a:extLst>
          </p:cNvPr>
          <p:cNvSpPr txBox="1"/>
          <p:nvPr/>
        </p:nvSpPr>
        <p:spPr>
          <a:xfrm>
            <a:off x="5754924" y="3426162"/>
            <a:ext cx="1622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8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10E51-E8AC-45DB-90C7-24FE587D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Parallel-friendly DNN architecture: Practical issue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67B74-87D5-4FD1-8B17-6DEE6FFA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Compress intermediate features</a:t>
            </a:r>
          </a:p>
          <a:p>
            <a:pPr lvl="1"/>
            <a:r>
              <a:rPr lang="en-US" altLang="zh-CN" dirty="0"/>
              <a:t>Reduce channel</a:t>
            </a:r>
          </a:p>
          <a:p>
            <a:pPr lvl="1"/>
            <a:r>
              <a:rPr lang="en-US" altLang="zh-CN" dirty="0"/>
              <a:t>Quantize</a:t>
            </a:r>
          </a:p>
          <a:p>
            <a:pPr lvl="1"/>
            <a:r>
              <a:rPr lang="en-US" altLang="zh-CN" dirty="0"/>
              <a:t>Compress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135EE-2764-4F7E-9CE7-156810FA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2C657E0-D9DF-4C7A-95E8-2DB2691E3FD5}"/>
              </a:ext>
            </a:extLst>
          </p:cNvPr>
          <p:cNvGrpSpPr/>
          <p:nvPr/>
        </p:nvGrpSpPr>
        <p:grpSpPr>
          <a:xfrm>
            <a:off x="6384032" y="1263938"/>
            <a:ext cx="5760000" cy="5405422"/>
            <a:chOff x="3216000" y="671934"/>
            <a:chExt cx="5760000" cy="5405422"/>
          </a:xfrm>
        </p:grpSpPr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ADF1D742-7A2D-48C3-A1FD-BB9F0361C288}"/>
                </a:ext>
              </a:extLst>
            </p:cNvPr>
            <p:cNvSpPr/>
            <p:nvPr/>
          </p:nvSpPr>
          <p:spPr>
            <a:xfrm flipV="1">
              <a:off x="3216000" y="1110490"/>
              <a:ext cx="5760000" cy="791852"/>
            </a:xfrm>
            <a:prstGeom prst="trapezoid">
              <a:avLst>
                <a:gd name="adj" fmla="val 1785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BB83088-DC11-44AC-A7AB-7B4D87610422}"/>
                </a:ext>
              </a:extLst>
            </p:cNvPr>
            <p:cNvSpPr txBox="1"/>
            <p:nvPr/>
          </p:nvSpPr>
          <p:spPr>
            <a:xfrm>
              <a:off x="5252340" y="1341374"/>
              <a:ext cx="1372492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Layer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33588F4-3DF0-4043-9647-0FBB9B6EBE0B}"/>
                </a:ext>
              </a:extLst>
            </p:cNvPr>
            <p:cNvSpPr/>
            <p:nvPr/>
          </p:nvSpPr>
          <p:spPr>
            <a:xfrm>
              <a:off x="4655415" y="2389647"/>
              <a:ext cx="288133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628562-2236-451D-8808-6205B69820E0}"/>
                </a:ext>
              </a:extLst>
            </p:cNvPr>
            <p:cNvSpPr/>
            <p:nvPr/>
          </p:nvSpPr>
          <p:spPr>
            <a:xfrm>
              <a:off x="4652951" y="3143906"/>
              <a:ext cx="2880001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ABF2CB-68B3-47A7-A779-6167C6F75248}"/>
                </a:ext>
              </a:extLst>
            </p:cNvPr>
            <p:cNvGrpSpPr/>
            <p:nvPr/>
          </p:nvGrpSpPr>
          <p:grpSpPr>
            <a:xfrm>
              <a:off x="3216000" y="684312"/>
              <a:ext cx="5760000" cy="360026"/>
              <a:chOff x="4678586" y="4491515"/>
              <a:chExt cx="5752633" cy="360026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1B9040-D668-4A07-BCF1-428FAA770B4E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00EE6DA-C403-4692-84E6-74FB5CE12EDA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508C4A0-33E9-48A9-A803-4B053555D4B1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8579E35-670A-4E39-8117-71A1DE3D0A6E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2FA4CEB-6ED3-4162-9E14-E748917233A7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970C21B-FEF7-443F-9A25-C6E95B76BDC6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68D48E1-24E9-4766-99FA-A565AA20B920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F958352-0C8A-4DA4-8D38-9A1D1470627F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6A08070-7B5A-4262-BD0F-A69B31CB0A8D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33520C7-D97E-4810-B4F8-9783558EEACE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435F0FC8-A7BF-43DC-90E5-375811F0FDDE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5D364E1-2F59-4553-BA7A-07BF0AB945C2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24D57DC-93C2-40F3-93DB-BB31134E98E0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5BF0C55C-F2C9-4840-8F78-804AE05361AB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39AF44-EF88-4D1D-BA54-F4E4A4A91070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3740469-CB84-4203-9E1A-08F606EA6040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CC4FC5-732C-4809-B37C-196B237A9995}"/>
                </a:ext>
              </a:extLst>
            </p:cNvPr>
            <p:cNvGrpSpPr/>
            <p:nvPr/>
          </p:nvGrpSpPr>
          <p:grpSpPr>
            <a:xfrm>
              <a:off x="4658270" y="1970365"/>
              <a:ext cx="2880000" cy="360026"/>
              <a:chOff x="4678586" y="4491515"/>
              <a:chExt cx="5752633" cy="360026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D1F2878-90B0-4A8A-9984-7BEE7EBA9082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EDFD070-D6A3-470D-AAEC-57363CEA4748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B68EAA5-C79A-4A0A-B41B-B75613640ABB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29570AB-D779-4D34-AC6A-1A28C989668E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642A6E5-42F7-4EAA-9BFF-EC155DE7CA5C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A597073-9759-423D-ADE0-555B24B0F64F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9996923-3367-4937-8075-6B8853859747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C740DCD-F7C3-44D2-96D2-C6E3CA5C6998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4FD49AB-BCDC-4E81-AE4D-F71DA6D0276F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FF15EDB-648A-4B81-A1A3-C0B7DA598148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53BC1C2-B7B8-4A64-B238-309AFE59772D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B5CA8A8F-4512-4363-A29D-98EDEFF036EF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8BB3D7E-D811-470C-A033-B432947C6A6F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CAC61E9-3EFE-41A9-9223-83AD2410A50D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A600C53-A481-4B67-B228-2F5F481841CD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5731764-6157-42CB-A856-FF3D08AB1405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001B95E-C485-4C09-A113-1DC89AF235B0}"/>
                </a:ext>
              </a:extLst>
            </p:cNvPr>
            <p:cNvSpPr txBox="1"/>
            <p:nvPr/>
          </p:nvSpPr>
          <p:spPr>
            <a:xfrm>
              <a:off x="4650890" y="671934"/>
              <a:ext cx="288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480x270 120 channel float64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4102ED7-92D9-458C-8C74-87F1A439CA35}"/>
                </a:ext>
              </a:extLst>
            </p:cNvPr>
            <p:cNvSpPr txBox="1"/>
            <p:nvPr/>
          </p:nvSpPr>
          <p:spPr>
            <a:xfrm>
              <a:off x="4581159" y="1960990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48 channel float64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D711062-06AD-4869-B594-C1CE204517D3}"/>
                </a:ext>
              </a:extLst>
            </p:cNvPr>
            <p:cNvGrpSpPr/>
            <p:nvPr/>
          </p:nvGrpSpPr>
          <p:grpSpPr>
            <a:xfrm>
              <a:off x="4652951" y="2905394"/>
              <a:ext cx="2880000" cy="180000"/>
              <a:chOff x="4678586" y="4491515"/>
              <a:chExt cx="5752633" cy="360026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B10528E-EE50-4A43-821B-5A16F008CA99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D459832-C804-4B7C-B706-0021B93731B8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1F0B163-1B5C-4C0C-B6D8-FA0871459E5B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64A1C31-FD46-4A43-8D64-33A00E41273E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4458F90-016A-4A3A-8003-85BCBB1A9645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626A55C-50D3-4020-9C12-4DDB7A30B03C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14B2B9E-8CB7-4ED4-82F5-8C91A0940AEA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A257A41-BFE7-4BB2-9F9B-47A78DB984CB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22D7760-ACB2-4EE8-B2C5-840B56209F37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62E3643-EA8E-43E5-BA9B-956EEBA4B66E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E8125D7-A694-40F2-9CB2-F0788255CD37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FAF8C62-90C6-49CC-8AF9-E9608B09D1DA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B936A1F-DD77-4CF8-9634-D3F618E480C9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DBC33C9-5540-47F4-8FB6-90C29F03FDDA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60E0CA-4DDB-48F0-BD86-F3554D6E4E78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E137728-F115-4C87-B46F-AE65B8935E2C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BE7F43-6B95-4BE5-BFCB-E4815E8F2476}"/>
                </a:ext>
              </a:extLst>
            </p:cNvPr>
            <p:cNvSpPr txBox="1"/>
            <p:nvPr/>
          </p:nvSpPr>
          <p:spPr>
            <a:xfrm>
              <a:off x="4587237" y="2810711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48 channel int8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70FC71-4E48-4DDF-9D50-8A8932DD53F8}"/>
                </a:ext>
              </a:extLst>
            </p:cNvPr>
            <p:cNvGrpSpPr/>
            <p:nvPr/>
          </p:nvGrpSpPr>
          <p:grpSpPr>
            <a:xfrm>
              <a:off x="5730871" y="3675953"/>
              <a:ext cx="721890" cy="719842"/>
              <a:chOff x="4662617" y="2175045"/>
              <a:chExt cx="721890" cy="719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3CCA771-A2A6-4D0E-A20F-41B7CBFE3DFC}"/>
                  </a:ext>
                </a:extLst>
              </p:cNvPr>
              <p:cNvSpPr/>
              <p:nvPr/>
            </p:nvSpPr>
            <p:spPr>
              <a:xfrm rot="16200000" flipV="1">
                <a:off x="4663723" y="217469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6113071-D4AB-43E0-AA25-A169DBF7A8F2}"/>
                  </a:ext>
                </a:extLst>
              </p:cNvPr>
              <p:cNvSpPr/>
              <p:nvPr/>
            </p:nvSpPr>
            <p:spPr>
              <a:xfrm rot="16200000" flipV="1">
                <a:off x="5025041" y="2174706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F0D850C-CB99-4654-902D-8D19BA87EC24}"/>
                  </a:ext>
                </a:extLst>
              </p:cNvPr>
              <p:cNvSpPr/>
              <p:nvPr/>
            </p:nvSpPr>
            <p:spPr>
              <a:xfrm rot="16200000" flipV="1">
                <a:off x="4843625" y="2174699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EE71708-4E5E-4AEC-B195-7092F14B3380}"/>
                  </a:ext>
                </a:extLst>
              </p:cNvPr>
              <p:cNvSpPr/>
              <p:nvPr/>
            </p:nvSpPr>
            <p:spPr>
              <a:xfrm rot="16200000" flipV="1">
                <a:off x="5204191" y="217470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3249780-77AB-42AE-884E-9294B4136879}"/>
                  </a:ext>
                </a:extLst>
              </p:cNvPr>
              <p:cNvSpPr/>
              <p:nvPr/>
            </p:nvSpPr>
            <p:spPr>
              <a:xfrm rot="16200000" flipV="1">
                <a:off x="4664478" y="2714548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FE9D8BA-C6BE-48F9-BB53-EC8EE98A099C}"/>
                  </a:ext>
                </a:extLst>
              </p:cNvPr>
              <p:cNvSpPr/>
              <p:nvPr/>
            </p:nvSpPr>
            <p:spPr>
              <a:xfrm rot="16200000" flipV="1">
                <a:off x="4843624" y="2714570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0250648-6B75-4C63-9C6C-C840FBB95F76}"/>
                  </a:ext>
                </a:extLst>
              </p:cNvPr>
              <p:cNvSpPr/>
              <p:nvPr/>
            </p:nvSpPr>
            <p:spPr>
              <a:xfrm rot="16200000" flipV="1">
                <a:off x="5024291" y="2714560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1C1C7C4-D4BA-4F94-8FCA-41DCCE638609}"/>
                  </a:ext>
                </a:extLst>
              </p:cNvPr>
              <p:cNvSpPr/>
              <p:nvPr/>
            </p:nvSpPr>
            <p:spPr>
              <a:xfrm rot="16200000" flipV="1">
                <a:off x="5203437" y="2714548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4D85AE-93D6-42AB-A9B8-DFA2B8A70B83}"/>
                  </a:ext>
                </a:extLst>
              </p:cNvPr>
              <p:cNvSpPr/>
              <p:nvPr/>
            </p:nvSpPr>
            <p:spPr>
              <a:xfrm rot="16200000" flipV="1">
                <a:off x="4662968" y="253457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77A4E25-718E-42A0-AC6F-A2063AB424CF}"/>
                  </a:ext>
                </a:extLst>
              </p:cNvPr>
              <p:cNvSpPr/>
              <p:nvPr/>
            </p:nvSpPr>
            <p:spPr>
              <a:xfrm rot="16200000" flipV="1">
                <a:off x="5024287" y="2534585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045E2C-B873-41D3-B2A4-D4335C11BC1E}"/>
                  </a:ext>
                </a:extLst>
              </p:cNvPr>
              <p:cNvSpPr/>
              <p:nvPr/>
            </p:nvSpPr>
            <p:spPr>
              <a:xfrm rot="16200000" flipV="1">
                <a:off x="4842871" y="2534579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F5DAF12-746E-4F2B-936D-0C6F26FC105D}"/>
                  </a:ext>
                </a:extLst>
              </p:cNvPr>
              <p:cNvSpPr/>
              <p:nvPr/>
            </p:nvSpPr>
            <p:spPr>
              <a:xfrm rot="16200000" flipV="1">
                <a:off x="5203437" y="253458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64FACCC-D84B-4EB3-9368-DFFBD0A07A60}"/>
                  </a:ext>
                </a:extLst>
              </p:cNvPr>
              <p:cNvSpPr/>
              <p:nvPr/>
            </p:nvSpPr>
            <p:spPr>
              <a:xfrm rot="16200000" flipV="1">
                <a:off x="4664478" y="2354632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435774B-83F8-4F39-AF1A-8FB10A528546}"/>
                  </a:ext>
                </a:extLst>
              </p:cNvPr>
              <p:cNvSpPr/>
              <p:nvPr/>
            </p:nvSpPr>
            <p:spPr>
              <a:xfrm rot="16200000" flipV="1">
                <a:off x="4843624" y="235465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6EB0B65-7F3A-4E37-95AC-CAC5194CC02E}"/>
                  </a:ext>
                </a:extLst>
              </p:cNvPr>
              <p:cNvSpPr/>
              <p:nvPr/>
            </p:nvSpPr>
            <p:spPr>
              <a:xfrm rot="16200000" flipV="1">
                <a:off x="5024291" y="235464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9E901AC-073D-4295-BF52-16D4111025DF}"/>
                  </a:ext>
                </a:extLst>
              </p:cNvPr>
              <p:cNvSpPr/>
              <p:nvPr/>
            </p:nvSpPr>
            <p:spPr>
              <a:xfrm rot="16200000" flipV="1">
                <a:off x="5203437" y="2354632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4017A8D-A5E2-49F9-A0B8-6F4A14D6F247}"/>
                </a:ext>
              </a:extLst>
            </p:cNvPr>
            <p:cNvSpPr txBox="1"/>
            <p:nvPr/>
          </p:nvSpPr>
          <p:spPr>
            <a:xfrm>
              <a:off x="4581159" y="3832129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1920x1080 3 channel int8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B11E997F-4390-46AD-BB6B-B793047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8419" y="4677078"/>
              <a:ext cx="2133600" cy="571500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AC71403-D99B-4ADF-9CDF-B5EEC17EEC70}"/>
                </a:ext>
              </a:extLst>
            </p:cNvPr>
            <p:cNvCxnSpPr>
              <a:cxnSpLocks/>
              <a:stCxn id="31" idx="2"/>
              <a:endCxn id="18" idx="0"/>
            </p:cNvCxnSpPr>
            <p:nvPr/>
          </p:nvCxnSpPr>
          <p:spPr>
            <a:xfrm>
              <a:off x="6092195" y="4305802"/>
              <a:ext cx="3024" cy="371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41E5D8-D769-47C1-B3DA-B3B748EE9272}"/>
                </a:ext>
              </a:extLst>
            </p:cNvPr>
            <p:cNvSpPr/>
            <p:nvPr/>
          </p:nvSpPr>
          <p:spPr>
            <a:xfrm rot="16200000" flipV="1">
              <a:off x="6009046" y="4263273"/>
              <a:ext cx="179966" cy="2879990"/>
            </a:xfrm>
            <a:prstGeom prst="rect">
              <a:avLst/>
            </a:prstGeom>
            <a:solidFill>
              <a:srgbClr val="37B3D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E0DA950-15DB-47FE-8BED-20C96ECAB354}"/>
                </a:ext>
              </a:extLst>
            </p:cNvPr>
            <p:cNvCxnSpPr>
              <a:cxnSpLocks/>
              <a:stCxn id="18" idx="2"/>
              <a:endCxn id="20" idx="3"/>
            </p:cNvCxnSpPr>
            <p:nvPr/>
          </p:nvCxnSpPr>
          <p:spPr>
            <a:xfrm>
              <a:off x="6095219" y="5248578"/>
              <a:ext cx="3810" cy="364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016CB6-9DC9-4544-9906-F806B60E7408}"/>
                </a:ext>
              </a:extLst>
            </p:cNvPr>
            <p:cNvSpPr txBox="1"/>
            <p:nvPr/>
          </p:nvSpPr>
          <p:spPr>
            <a:xfrm>
              <a:off x="4194060" y="5708024"/>
              <a:ext cx="3794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Compressed video (features) stream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E0D9E3-2DF0-4682-914D-914A279AE8B1}"/>
                </a:ext>
              </a:extLst>
            </p:cNvPr>
            <p:cNvSpPr txBox="1"/>
            <p:nvPr/>
          </p:nvSpPr>
          <p:spPr>
            <a:xfrm>
              <a:off x="4361237" y="5523358"/>
              <a:ext cx="38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6E98FB-0A6D-447A-9602-721A4DEE4676}"/>
                </a:ext>
              </a:extLst>
            </p:cNvPr>
            <p:cNvSpPr txBox="1"/>
            <p:nvPr/>
          </p:nvSpPr>
          <p:spPr>
            <a:xfrm>
              <a:off x="7454773" y="5518601"/>
              <a:ext cx="38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9" name="图形 88">
            <a:extLst>
              <a:ext uri="{FF2B5EF4-FFF2-40B4-BE49-F238E27FC236}">
                <a16:creationId xmlns:a16="http://schemas.microsoft.com/office/drawing/2014/main" id="{31B75E0D-6057-46D6-9070-67858EB968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" r="34983"/>
          <a:stretch/>
        </p:blipFill>
        <p:spPr>
          <a:xfrm>
            <a:off x="3216016" y="2183414"/>
            <a:ext cx="3024000" cy="4022824"/>
          </a:xfrm>
          <a:prstGeom prst="rect">
            <a:avLst/>
          </a:prstGeom>
        </p:spPr>
      </p:pic>
      <p:sp>
        <p:nvSpPr>
          <p:cNvPr id="90" name="左大括号 89">
            <a:extLst>
              <a:ext uri="{FF2B5EF4-FFF2-40B4-BE49-F238E27FC236}">
                <a16:creationId xmlns:a16="http://schemas.microsoft.com/office/drawing/2014/main" id="{9A616327-531E-46C4-A5A6-9A876A335EE9}"/>
              </a:ext>
            </a:extLst>
          </p:cNvPr>
          <p:cNvSpPr/>
          <p:nvPr/>
        </p:nvSpPr>
        <p:spPr>
          <a:xfrm>
            <a:off x="5954903" y="1276316"/>
            <a:ext cx="429129" cy="5208377"/>
          </a:xfrm>
          <a:prstGeom prst="leftBrace">
            <a:avLst>
              <a:gd name="adj1" fmla="val 145801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1089FAB-A086-4669-A8C8-30F3B994D8B5}"/>
              </a:ext>
            </a:extLst>
          </p:cNvPr>
          <p:cNvSpPr txBox="1"/>
          <p:nvPr/>
        </p:nvSpPr>
        <p:spPr>
          <a:xfrm>
            <a:off x="6240656" y="845311"/>
            <a:ext cx="604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is huge, impossible to transmit without compression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5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C9B40-B14F-4AA6-ABB0-15BAEC12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of Live Video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17D1E-811D-4554-9F33-FB68DB3D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2CBB1A-1B04-4249-A059-C349C197B66E}"/>
              </a:ext>
            </a:extLst>
          </p:cNvPr>
          <p:cNvGrpSpPr/>
          <p:nvPr/>
        </p:nvGrpSpPr>
        <p:grpSpPr>
          <a:xfrm>
            <a:off x="1524000" y="1484784"/>
            <a:ext cx="9144000" cy="4513795"/>
            <a:chOff x="-441551" y="1223131"/>
            <a:chExt cx="10067148" cy="482909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44C60F2-2E1E-4202-AD85-E5A56B98A894}"/>
                </a:ext>
              </a:extLst>
            </p:cNvPr>
            <p:cNvSpPr/>
            <p:nvPr/>
          </p:nvSpPr>
          <p:spPr>
            <a:xfrm>
              <a:off x="-441551" y="1223131"/>
              <a:ext cx="2878377" cy="48231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Video Conference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3F4B25C-0996-43F4-9DFF-C69EB5922DF2}"/>
                </a:ext>
              </a:extLst>
            </p:cNvPr>
            <p:cNvSpPr/>
            <p:nvPr/>
          </p:nvSpPr>
          <p:spPr>
            <a:xfrm>
              <a:off x="3152836" y="1231433"/>
              <a:ext cx="2878376" cy="46789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Media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79ED421-E7A4-4682-8518-CBE01895F32C}"/>
                </a:ext>
              </a:extLst>
            </p:cNvPr>
            <p:cNvSpPr/>
            <p:nvPr/>
          </p:nvSpPr>
          <p:spPr>
            <a:xfrm>
              <a:off x="6747222" y="1223131"/>
              <a:ext cx="2878375" cy="47346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Others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DD6A4C-E6C5-407B-8820-0B6C0B566A79}"/>
                </a:ext>
              </a:extLst>
            </p:cNvPr>
            <p:cNvSpPr txBox="1"/>
            <p:nvPr/>
          </p:nvSpPr>
          <p:spPr>
            <a:xfrm>
              <a:off x="-68522" y="5722945"/>
              <a:ext cx="2132314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Microsoft Teams</a:t>
              </a:r>
              <a:endPara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946CCCD-95D2-4182-9EAD-9CB4BAFE9D58}"/>
                </a:ext>
              </a:extLst>
            </p:cNvPr>
            <p:cNvSpPr txBox="1"/>
            <p:nvPr/>
          </p:nvSpPr>
          <p:spPr>
            <a:xfrm>
              <a:off x="4240003" y="5708573"/>
              <a:ext cx="704039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IPTV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9ADCD681-4BCA-4294-9CB8-7C2596ED5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1551" y="1705774"/>
              <a:ext cx="2878377" cy="209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26DE0A6-02BE-4995-9460-527E0778B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1551" y="4199620"/>
              <a:ext cx="2878377" cy="1514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B425A5-F5C5-4557-9883-18D23D9E2EEF}"/>
                </a:ext>
              </a:extLst>
            </p:cNvPr>
            <p:cNvSpPr txBox="1"/>
            <p:nvPr/>
          </p:nvSpPr>
          <p:spPr>
            <a:xfrm>
              <a:off x="-190286" y="3551442"/>
              <a:ext cx="2375582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Tencent Meeting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D9C6BD3-A5EF-452E-BF1D-F645BF42B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2836" y="4199620"/>
              <a:ext cx="2878109" cy="147573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5B5DA90-A5B9-46F5-A6A5-D1AAB664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3104" y="1776171"/>
              <a:ext cx="2877841" cy="1658604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2F1F6FA-5CEA-4082-B9A0-513B107335EB}"/>
                </a:ext>
              </a:extLst>
            </p:cNvPr>
            <p:cNvSpPr txBox="1"/>
            <p:nvPr/>
          </p:nvSpPr>
          <p:spPr>
            <a:xfrm>
              <a:off x="3783194" y="3551442"/>
              <a:ext cx="1617390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Video live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070CE84-C1ED-4663-8A90-6FDAC2CBE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483" y="1768221"/>
              <a:ext cx="2375849" cy="178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AC81414-42D5-4529-9F5B-9D97781FCE32}"/>
                </a:ext>
              </a:extLst>
            </p:cNvPr>
            <p:cNvSpPr txBox="1"/>
            <p:nvPr/>
          </p:nvSpPr>
          <p:spPr>
            <a:xfrm>
              <a:off x="7580848" y="3521559"/>
              <a:ext cx="1210588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Telehealth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706D700-654E-4D48-A296-E0818FCCC3D7}"/>
                </a:ext>
              </a:extLst>
            </p:cNvPr>
            <p:cNvSpPr txBox="1"/>
            <p:nvPr/>
          </p:nvSpPr>
          <p:spPr>
            <a:xfrm>
              <a:off x="7421140" y="5722944"/>
              <a:ext cx="1530003" cy="32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Surveillance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2BDCF52C-424F-4F46-8304-393FA85DF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7220" y="3971078"/>
              <a:ext cx="2878377" cy="1761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6528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75CB5-7B83-4575-A698-8EB149B2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Parallel-friendly DNN architecture: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4E229-D910-491C-8D7D-375E74BBD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Deploy on 5 GPUs</a:t>
            </a:r>
          </a:p>
          <a:p>
            <a:pPr lvl="1"/>
            <a:r>
              <a:rPr lang="en-US" altLang="zh-CN" dirty="0"/>
              <a:t>5x high throughput like data parallel</a:t>
            </a:r>
          </a:p>
          <a:p>
            <a:pPr lvl="1"/>
            <a:r>
              <a:rPr lang="en-US" altLang="zh-CN" dirty="0"/>
              <a:t>2.5x low latency</a:t>
            </a:r>
          </a:p>
          <a:p>
            <a:pPr lvl="1"/>
            <a:r>
              <a:rPr lang="en-US" altLang="zh-CN" dirty="0"/>
              <a:t>0.6 dB PSNR drop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8DD944-0024-40D8-B2C4-0BF6C505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6CDB31-7642-477E-9596-B4E4609ED169}"/>
              </a:ext>
            </a:extLst>
          </p:cNvPr>
          <p:cNvGrpSpPr>
            <a:grpSpLocks noChangeAspect="1"/>
          </p:cNvGrpSpPr>
          <p:nvPr/>
        </p:nvGrpSpPr>
        <p:grpSpPr>
          <a:xfrm>
            <a:off x="-12000" y="3233005"/>
            <a:ext cx="12204000" cy="3004307"/>
            <a:chOff x="407368" y="2958164"/>
            <a:chExt cx="12868968" cy="316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284BDB7-C7BF-4FD5-A919-048C4C0510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368" y="2958164"/>
              <a:ext cx="7012254" cy="3168000"/>
              <a:chOff x="3355161" y="3348042"/>
              <a:chExt cx="5481678" cy="247651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1096ABF-B114-45F1-8DD4-24CD7193D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161" y="3348042"/>
                <a:ext cx="5481678" cy="2476518"/>
              </a:xfrm>
              <a:prstGeom prst="rect">
                <a:avLst/>
              </a:prstGeom>
            </p:spPr>
          </p:pic>
          <p:cxnSp>
            <p:nvCxnSpPr>
              <p:cNvPr id="8" name="连接符: 曲线 7">
                <a:extLst>
                  <a:ext uri="{FF2B5EF4-FFF2-40B4-BE49-F238E27FC236}">
                    <a16:creationId xmlns:a16="http://schemas.microsoft.com/office/drawing/2014/main" id="{FC802395-89CC-47C6-B832-C121914158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85303" y="4079660"/>
                <a:ext cx="725253" cy="288031"/>
              </a:xfrm>
              <a:prstGeom prst="curvedConnector3">
                <a:avLst>
                  <a:gd name="adj1" fmla="val -6316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连接符: 曲线 12">
                <a:extLst>
                  <a:ext uri="{FF2B5EF4-FFF2-40B4-BE49-F238E27FC236}">
                    <a16:creationId xmlns:a16="http://schemas.microsoft.com/office/drawing/2014/main" id="{E3CDD52A-D703-417C-A419-4A2614B905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860197" y="4185087"/>
                <a:ext cx="864095" cy="36003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0CAC536-1234-4598-8C30-23ADCCFF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7482" y="3037203"/>
              <a:ext cx="5738854" cy="3009922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DDFA731-5953-46F0-94A0-705A4B7C1299}"/>
              </a:ext>
            </a:extLst>
          </p:cNvPr>
          <p:cNvSpPr/>
          <p:nvPr/>
        </p:nvSpPr>
        <p:spPr>
          <a:xfrm>
            <a:off x="6816080" y="5733256"/>
            <a:ext cx="52565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2F9618-055B-4A30-B4EA-0961612ACFB5}"/>
              </a:ext>
            </a:extLst>
          </p:cNvPr>
          <p:cNvSpPr/>
          <p:nvPr/>
        </p:nvSpPr>
        <p:spPr>
          <a:xfrm>
            <a:off x="6816080" y="4437112"/>
            <a:ext cx="52565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63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DAF22-B3B4-44BE-B210-169C0C60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373050-02C3-4CCE-AE3C-2D4E4715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308DB3-1075-4B0B-83DA-DF71B5D6E221}"/>
              </a:ext>
            </a:extLst>
          </p:cNvPr>
          <p:cNvSpPr txBox="1"/>
          <p:nvPr/>
        </p:nvSpPr>
        <p:spPr>
          <a:xfrm>
            <a:off x="2799780" y="1997839"/>
            <a:ext cx="717858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Parallel-friendly DNN architecture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divide model?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inference controller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control latency?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 strategy 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Cannot perform inference frame-by-frame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keep quality?</a:t>
            </a:r>
          </a:p>
        </p:txBody>
      </p:sp>
    </p:spTree>
    <p:extLst>
      <p:ext uri="{BB962C8B-B14F-4D97-AF65-F5344CB8AC3E}">
        <p14:creationId xmlns:p14="http://schemas.microsoft.com/office/powerpoint/2010/main" val="227480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B60E4CA5-73D9-4BD6-B916-5CFB4C274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" r="34983"/>
          <a:stretch/>
        </p:blipFill>
        <p:spPr>
          <a:xfrm>
            <a:off x="1103888" y="2103340"/>
            <a:ext cx="3024000" cy="40228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C7AD98-0F60-4A4E-AA91-A776B9A3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Distributed inference controller: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39B26-4A66-401D-A1B9-EC9A0B9F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control latency?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8C84D0-7DD0-42A2-848B-E35E0082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4571C0-1AF2-46A9-9059-509EF3FF0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61" y="2438261"/>
            <a:ext cx="5410240" cy="393861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47A6E74-C1D7-45B1-9E5C-D1402E9E32ED}"/>
              </a:ext>
            </a:extLst>
          </p:cNvPr>
          <p:cNvCxnSpPr/>
          <p:nvPr/>
        </p:nvCxnSpPr>
        <p:spPr>
          <a:xfrm>
            <a:off x="5700173" y="5229200"/>
            <a:ext cx="46805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F35843-F750-476E-931A-644AD35A7084}"/>
              </a:ext>
            </a:extLst>
          </p:cNvPr>
          <p:cNvSpPr txBox="1"/>
          <p:nvPr/>
        </p:nvSpPr>
        <p:spPr>
          <a:xfrm>
            <a:off x="10416480" y="504453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Latency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箭头: 左 10">
            <a:extLst>
              <a:ext uri="{FF2B5EF4-FFF2-40B4-BE49-F238E27FC236}">
                <a16:creationId xmlns:a16="http://schemas.microsoft.com/office/drawing/2014/main" id="{F58DB5BF-1249-42B5-B078-3DC2CB95D9D5}"/>
              </a:ext>
            </a:extLst>
          </p:cNvPr>
          <p:cNvSpPr/>
          <p:nvPr/>
        </p:nvSpPr>
        <p:spPr>
          <a:xfrm rot="20121148">
            <a:off x="3620821" y="3282389"/>
            <a:ext cx="1129431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53BA86-CC1A-4245-90CD-66B0F628AE0F}"/>
              </a:ext>
            </a:extLst>
          </p:cNvPr>
          <p:cNvSpPr txBox="1"/>
          <p:nvPr/>
        </p:nvSpPr>
        <p:spPr>
          <a:xfrm>
            <a:off x="1154662" y="1919093"/>
            <a:ext cx="258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different devices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0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7AD98-0F60-4A4E-AA91-A776B9A3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Distributed inference controller: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39B26-4A66-401D-A1B9-EC9A0B9F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control latency? </a:t>
            </a:r>
          </a:p>
          <a:p>
            <a:pPr lvl="1"/>
            <a:r>
              <a:rPr lang="en-US" altLang="zh-CN" dirty="0"/>
              <a:t>Variable window size (sequence length)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8C84D0-7DD0-42A2-848B-E35E0082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03CB9CA-E6B3-4A18-B5E0-E6A638BF6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" r="34983"/>
          <a:stretch/>
        </p:blipFill>
        <p:spPr>
          <a:xfrm>
            <a:off x="599832" y="2103340"/>
            <a:ext cx="3024000" cy="4022824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59A5E8-7024-4F99-BE13-2C59C10ACCF8}"/>
              </a:ext>
            </a:extLst>
          </p:cNvPr>
          <p:cNvGrpSpPr/>
          <p:nvPr/>
        </p:nvGrpSpPr>
        <p:grpSpPr>
          <a:xfrm>
            <a:off x="4357175" y="2518114"/>
            <a:ext cx="2057330" cy="431819"/>
            <a:chOff x="3844317" y="2613328"/>
            <a:chExt cx="2057330" cy="43181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BB71EE-1DFD-4382-8672-945E9477AEB0}"/>
                </a:ext>
              </a:extLst>
            </p:cNvPr>
            <p:cNvGrpSpPr/>
            <p:nvPr/>
          </p:nvGrpSpPr>
          <p:grpSpPr>
            <a:xfrm>
              <a:off x="4484375" y="2613328"/>
              <a:ext cx="1417272" cy="431819"/>
              <a:chOff x="4484375" y="2613328"/>
              <a:chExt cx="1417272" cy="431819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45849B7-EE80-40D8-BD8D-A5D19FF2842E}"/>
                  </a:ext>
                </a:extLst>
              </p:cNvPr>
              <p:cNvSpPr/>
              <p:nvPr/>
            </p:nvSpPr>
            <p:spPr>
              <a:xfrm rot="16200000" flipV="1">
                <a:off x="4291327" y="2806376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6600B12E-A9A4-40CC-82B3-6D30122A1200}"/>
                  </a:ext>
                </a:extLst>
              </p:cNvPr>
              <p:cNvSpPr/>
              <p:nvPr/>
            </p:nvSpPr>
            <p:spPr>
              <a:xfrm rot="16200000" flipV="1">
                <a:off x="4519920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A07CE99-2CCD-4040-A503-3D19CC13E1C0}"/>
                  </a:ext>
                </a:extLst>
              </p:cNvPr>
              <p:cNvSpPr/>
              <p:nvPr/>
            </p:nvSpPr>
            <p:spPr>
              <a:xfrm rot="16200000" flipV="1">
                <a:off x="4748512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0D922C1-174E-4425-8F76-F2CBB03A406D}"/>
                  </a:ext>
                </a:extLst>
              </p:cNvPr>
              <p:cNvSpPr/>
              <p:nvPr/>
            </p:nvSpPr>
            <p:spPr>
              <a:xfrm rot="16200000" flipV="1">
                <a:off x="4977105" y="280637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501C39FE-96C1-48C7-9790-8BE0AD2C42B3}"/>
                  </a:ext>
                </a:extLst>
              </p:cNvPr>
              <p:cNvSpPr/>
              <p:nvPr/>
            </p:nvSpPr>
            <p:spPr>
              <a:xfrm rot="16200000" flipV="1">
                <a:off x="5205695" y="280637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2A67C5D-A7D6-4455-AFD8-4975FC775A72}"/>
                  </a:ext>
                </a:extLst>
              </p:cNvPr>
              <p:cNvSpPr/>
              <p:nvPr/>
            </p:nvSpPr>
            <p:spPr>
              <a:xfrm rot="16200000" flipV="1">
                <a:off x="5434288" y="280637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B4A830B-7A5C-4A2E-BCAC-C2298B416BAB}"/>
                  </a:ext>
                </a:extLst>
              </p:cNvPr>
              <p:cNvSpPr/>
              <p:nvPr/>
            </p:nvSpPr>
            <p:spPr>
              <a:xfrm rot="16200000" flipV="1">
                <a:off x="5662880" y="2806379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E40FE10-45D7-4AE7-8D4D-788A9938CF61}"/>
                    </a:ext>
                  </a:extLst>
                </p:cNvPr>
                <p:cNvSpPr txBox="1"/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E40FE10-45D7-4AE7-8D4D-788A9938C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747" r="-4598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374C043-146F-4BDA-9AF7-2713CB3CB2BE}"/>
              </a:ext>
            </a:extLst>
          </p:cNvPr>
          <p:cNvGrpSpPr/>
          <p:nvPr/>
        </p:nvGrpSpPr>
        <p:grpSpPr>
          <a:xfrm>
            <a:off x="7315664" y="2518111"/>
            <a:ext cx="1600145" cy="431818"/>
            <a:chOff x="3844317" y="2613328"/>
            <a:chExt cx="1600145" cy="431818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414A8D9-5F42-4184-ABD7-0316B2F9F312}"/>
                </a:ext>
              </a:extLst>
            </p:cNvPr>
            <p:cNvGrpSpPr/>
            <p:nvPr/>
          </p:nvGrpSpPr>
          <p:grpSpPr>
            <a:xfrm>
              <a:off x="4484375" y="2613328"/>
              <a:ext cx="960087" cy="431818"/>
              <a:chOff x="4484375" y="2613328"/>
              <a:chExt cx="960087" cy="43181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86FC7B1-0CC5-4325-847C-6F4FB81D32DA}"/>
                  </a:ext>
                </a:extLst>
              </p:cNvPr>
              <p:cNvSpPr/>
              <p:nvPr/>
            </p:nvSpPr>
            <p:spPr>
              <a:xfrm rot="16200000" flipV="1">
                <a:off x="4291327" y="2806376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C621D08-A31B-45BE-B084-BD315925A732}"/>
                  </a:ext>
                </a:extLst>
              </p:cNvPr>
              <p:cNvSpPr/>
              <p:nvPr/>
            </p:nvSpPr>
            <p:spPr>
              <a:xfrm rot="16200000" flipV="1">
                <a:off x="4519920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4AD6E5F-CA90-4111-88DC-FB7ECC798889}"/>
                  </a:ext>
                </a:extLst>
              </p:cNvPr>
              <p:cNvSpPr/>
              <p:nvPr/>
            </p:nvSpPr>
            <p:spPr>
              <a:xfrm rot="16200000" flipV="1">
                <a:off x="4748512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714FEBC8-0EA5-47CF-A710-1E7B6330308E}"/>
                  </a:ext>
                </a:extLst>
              </p:cNvPr>
              <p:cNvSpPr/>
              <p:nvPr/>
            </p:nvSpPr>
            <p:spPr>
              <a:xfrm rot="16200000" flipV="1">
                <a:off x="4977105" y="280637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290DD9B-79E3-4442-B773-80B65DEC300F}"/>
                  </a:ext>
                </a:extLst>
              </p:cNvPr>
              <p:cNvSpPr/>
              <p:nvPr/>
            </p:nvSpPr>
            <p:spPr>
              <a:xfrm rot="16200000" flipV="1">
                <a:off x="5205695" y="2806378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EE327155-8769-40D9-8F21-DF3DEFF8734D}"/>
                    </a:ext>
                  </a:extLst>
                </p:cNvPr>
                <p:cNvSpPr txBox="1"/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EE327155-8769-40D9-8F21-DF3DEFF87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82" r="-4545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9590904-E9D6-4E08-94DA-102B7DEFE518}"/>
              </a:ext>
            </a:extLst>
          </p:cNvPr>
          <p:cNvGrpSpPr/>
          <p:nvPr/>
        </p:nvGrpSpPr>
        <p:grpSpPr>
          <a:xfrm>
            <a:off x="9777573" y="2518110"/>
            <a:ext cx="1142962" cy="431817"/>
            <a:chOff x="3844317" y="2613328"/>
            <a:chExt cx="1142962" cy="431817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DC0138D8-0FAF-407A-919F-F5D7C010BC8B}"/>
                </a:ext>
              </a:extLst>
            </p:cNvPr>
            <p:cNvGrpSpPr/>
            <p:nvPr/>
          </p:nvGrpSpPr>
          <p:grpSpPr>
            <a:xfrm>
              <a:off x="4484375" y="2613328"/>
              <a:ext cx="502904" cy="431817"/>
              <a:chOff x="4484375" y="2613328"/>
              <a:chExt cx="502904" cy="43181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D20FD830-70E2-4F3E-89BA-6482A51AA58A}"/>
                  </a:ext>
                </a:extLst>
              </p:cNvPr>
              <p:cNvSpPr/>
              <p:nvPr/>
            </p:nvSpPr>
            <p:spPr>
              <a:xfrm rot="16200000" flipV="1">
                <a:off x="4291327" y="2806376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7E981752-1853-4A24-83F2-7A21A299977C}"/>
                  </a:ext>
                </a:extLst>
              </p:cNvPr>
              <p:cNvSpPr/>
              <p:nvPr/>
            </p:nvSpPr>
            <p:spPr>
              <a:xfrm rot="16200000" flipV="1">
                <a:off x="4519920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423847F-5194-45A2-BE61-3CE629BA00BA}"/>
                  </a:ext>
                </a:extLst>
              </p:cNvPr>
              <p:cNvSpPr/>
              <p:nvPr/>
            </p:nvSpPr>
            <p:spPr>
              <a:xfrm rot="16200000" flipV="1">
                <a:off x="4748512" y="2806377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3B4E891C-2D30-4EA0-B241-03BA20A003D7}"/>
                    </a:ext>
                  </a:extLst>
                </p:cNvPr>
                <p:cNvSpPr txBox="1"/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3B4E891C-2D30-4EA0-B241-03BA20A00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317" y="2690735"/>
                  <a:ext cx="5337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747" r="-4598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317E2754-51C4-4F0D-86FC-78FAB6C9CE72}"/>
                  </a:ext>
                </a:extLst>
              </p:cNvPr>
              <p:cNvSpPr txBox="1"/>
              <p:nvPr/>
            </p:nvSpPr>
            <p:spPr>
              <a:xfrm>
                <a:off x="4369590" y="3186794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317E2754-51C4-4F0D-86FC-78FAB6C9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90" y="3186794"/>
                <a:ext cx="533736" cy="276999"/>
              </a:xfrm>
              <a:prstGeom prst="rect">
                <a:avLst/>
              </a:prstGeom>
              <a:blipFill>
                <a:blip r:embed="rId8"/>
                <a:stretch>
                  <a:fillRect l="-5747" r="-459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E571313-785D-4721-9930-AC241462D71C}"/>
              </a:ext>
            </a:extLst>
          </p:cNvPr>
          <p:cNvGrpSpPr/>
          <p:nvPr/>
        </p:nvGrpSpPr>
        <p:grpSpPr>
          <a:xfrm flipV="1">
            <a:off x="4997233" y="3108225"/>
            <a:ext cx="351844" cy="431868"/>
            <a:chOff x="581519" y="2830965"/>
            <a:chExt cx="351844" cy="431868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E29E22A-08C2-4091-8C06-CCD8E9ED3DB1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0E62063-3396-422B-9209-D8F8ABB5F20C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7F101BD-532C-4027-BEA7-0FAC8481193E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E31FD0-716A-42D1-A4BC-4DFB21557FBC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4151AA6-9ED2-43DB-B405-E11604A975B5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7B8B282-771D-40C8-900E-DEC8A1971476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CC616872-2C9F-4F0C-A5EF-50F7130C2279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A1B59C4-6CCE-42B9-9CF0-097D302453A2}"/>
                  </a:ext>
                </a:extLst>
              </p:cNvPr>
              <p:cNvSpPr txBox="1"/>
              <p:nvPr/>
            </p:nvSpPr>
            <p:spPr>
              <a:xfrm>
                <a:off x="7315664" y="3186743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A1B59C4-6CCE-42B9-9CF0-097D30245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64" y="3186743"/>
                <a:ext cx="533736" cy="276999"/>
              </a:xfrm>
              <a:prstGeom prst="rect">
                <a:avLst/>
              </a:prstGeom>
              <a:blipFill>
                <a:blip r:embed="rId9"/>
                <a:stretch>
                  <a:fillRect l="-5682" r="-4545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245E18E-BA17-46E5-B2A5-C30928B8CD4F}"/>
                  </a:ext>
                </a:extLst>
              </p:cNvPr>
              <p:cNvSpPr txBox="1"/>
              <p:nvPr/>
            </p:nvSpPr>
            <p:spPr>
              <a:xfrm>
                <a:off x="9771506" y="3181272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245E18E-BA17-46E5-B2A5-C30928B8C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06" y="3181272"/>
                <a:ext cx="533736" cy="276999"/>
              </a:xfrm>
              <a:prstGeom prst="rect">
                <a:avLst/>
              </a:prstGeom>
              <a:blipFill>
                <a:blip r:embed="rId10"/>
                <a:stretch>
                  <a:fillRect l="-5747" r="-459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D16782D-24D3-4881-B5E8-4B3635A7C03E}"/>
              </a:ext>
            </a:extLst>
          </p:cNvPr>
          <p:cNvGrpSpPr/>
          <p:nvPr/>
        </p:nvGrpSpPr>
        <p:grpSpPr>
          <a:xfrm flipV="1">
            <a:off x="7949955" y="3109319"/>
            <a:ext cx="251498" cy="431845"/>
            <a:chOff x="760641" y="1032758"/>
            <a:chExt cx="228208" cy="431845"/>
          </a:xfrm>
          <a:solidFill>
            <a:srgbClr val="D9EBB1"/>
          </a:solidFill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A6A9416-B48C-43AE-AAAA-39A9E73E76CE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ED947860-C6E0-4394-B675-471B1DB5C1F2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F399B37-94A3-494B-B60C-D12A8E4A7733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AAE1FC2-875F-42C3-B383-7FBCF65632D5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5E7D29A-456F-49F9-9C41-313B1E09F373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6508EB09-5940-4795-B0BE-AAAE221F06A6}"/>
              </a:ext>
            </a:extLst>
          </p:cNvPr>
          <p:cNvGrpSpPr/>
          <p:nvPr/>
        </p:nvGrpSpPr>
        <p:grpSpPr>
          <a:xfrm flipV="1">
            <a:off x="10397415" y="3111918"/>
            <a:ext cx="151151" cy="431845"/>
            <a:chOff x="2816003" y="2830811"/>
            <a:chExt cx="151151" cy="431845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1939F93B-4978-4F58-B207-94835BF58817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8942D28F-F310-4988-9D0C-7F949FB9818C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FB3AA416-3D84-471D-AE73-5FC770A58917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13C0B2B-389A-4DBD-A33A-844B60C03E1C}"/>
              </a:ext>
            </a:extLst>
          </p:cNvPr>
          <p:cNvCxnSpPr>
            <a:cxnSpLocks/>
          </p:cNvCxnSpPr>
          <p:nvPr/>
        </p:nvCxnSpPr>
        <p:spPr>
          <a:xfrm>
            <a:off x="4377759" y="5144961"/>
            <a:ext cx="6542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A6962A5-3C68-4641-A204-DE47B36068C4}"/>
              </a:ext>
            </a:extLst>
          </p:cNvPr>
          <p:cNvSpPr txBox="1"/>
          <p:nvPr/>
        </p:nvSpPr>
        <p:spPr>
          <a:xfrm>
            <a:off x="4266724" y="5169966"/>
            <a:ext cx="3805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the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sequence length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 size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52B09F47-77CF-4E69-ABF3-7B20A99B2578}"/>
                  </a:ext>
                </a:extLst>
              </p:cNvPr>
              <p:cNvSpPr txBox="1"/>
              <p:nvPr/>
            </p:nvSpPr>
            <p:spPr>
              <a:xfrm>
                <a:off x="4369590" y="3679049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52B09F47-77CF-4E69-ABF3-7B20A99B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90" y="3679049"/>
                <a:ext cx="533736" cy="276999"/>
              </a:xfrm>
              <a:prstGeom prst="rect">
                <a:avLst/>
              </a:prstGeom>
              <a:blipFill>
                <a:blip r:embed="rId11"/>
                <a:stretch>
                  <a:fillRect l="-5747" r="-459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A70A99A-992E-4F14-9264-81D1FB58B889}"/>
              </a:ext>
            </a:extLst>
          </p:cNvPr>
          <p:cNvGrpSpPr/>
          <p:nvPr/>
        </p:nvGrpSpPr>
        <p:grpSpPr>
          <a:xfrm flipV="1">
            <a:off x="4997233" y="3600480"/>
            <a:ext cx="351844" cy="431868"/>
            <a:chOff x="581519" y="2830965"/>
            <a:chExt cx="351844" cy="431868"/>
          </a:xfrm>
          <a:solidFill>
            <a:srgbClr val="37B3D5"/>
          </a:solidFill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33189B5B-87A9-4580-8484-CF8F552BD0C0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3EEF7E0-A18C-4BC7-B626-6C1839C1CC7D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42356857-76E2-4D34-88C3-3A5CC4A59A96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5CADF586-6DF7-4187-9ED6-E35184FCF379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3EFA2865-69C2-4672-8551-EA567EBF7143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9E22D0D7-A72B-45D6-AA5F-E44BB65087AE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E09E782-0FE3-430D-9232-A33F93EB6B0D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A0C3DAEE-8CEE-40B0-ACAB-98E2E4C4E008}"/>
                  </a:ext>
                </a:extLst>
              </p:cNvPr>
              <p:cNvSpPr txBox="1"/>
              <p:nvPr/>
            </p:nvSpPr>
            <p:spPr>
              <a:xfrm>
                <a:off x="7315664" y="3678998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A0C3DAEE-8CEE-40B0-ACAB-98E2E4C4E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64" y="3678998"/>
                <a:ext cx="533736" cy="276999"/>
              </a:xfrm>
              <a:prstGeom prst="rect">
                <a:avLst/>
              </a:prstGeom>
              <a:blipFill>
                <a:blip r:embed="rId12"/>
                <a:stretch>
                  <a:fillRect l="-5682" r="-4545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DC42E996-EA49-4BE2-B95F-55C1B850B21D}"/>
                  </a:ext>
                </a:extLst>
              </p:cNvPr>
              <p:cNvSpPr txBox="1"/>
              <p:nvPr/>
            </p:nvSpPr>
            <p:spPr>
              <a:xfrm>
                <a:off x="9771506" y="3673527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DC42E996-EA49-4BE2-B95F-55C1B850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06" y="3673527"/>
                <a:ext cx="533736" cy="276999"/>
              </a:xfrm>
              <a:prstGeom prst="rect">
                <a:avLst/>
              </a:prstGeom>
              <a:blipFill>
                <a:blip r:embed="rId13"/>
                <a:stretch>
                  <a:fillRect l="-5747" r="-459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7C8652E-91B8-4F59-95CA-BE5D2F6CFB84}"/>
              </a:ext>
            </a:extLst>
          </p:cNvPr>
          <p:cNvGrpSpPr/>
          <p:nvPr/>
        </p:nvGrpSpPr>
        <p:grpSpPr>
          <a:xfrm flipV="1">
            <a:off x="7949955" y="3601574"/>
            <a:ext cx="251498" cy="431845"/>
            <a:chOff x="760641" y="1032758"/>
            <a:chExt cx="228208" cy="431845"/>
          </a:xfrm>
          <a:solidFill>
            <a:srgbClr val="37B3D5"/>
          </a:solidFill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B5B8495E-9719-4393-8A2B-190638975256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86F83A60-DAFC-4F94-910E-E63A80D5435A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997C4F94-2E20-4871-9517-E45E83E427D3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31EC5F0B-C567-4157-8468-B7AD5AB55E7A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889836A-68C5-4538-877E-B252CDF35788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1E62069E-B8E7-423B-80F8-683ED674BA0F}"/>
              </a:ext>
            </a:extLst>
          </p:cNvPr>
          <p:cNvGrpSpPr/>
          <p:nvPr/>
        </p:nvGrpSpPr>
        <p:grpSpPr>
          <a:xfrm flipV="1">
            <a:off x="10397415" y="3604173"/>
            <a:ext cx="151151" cy="431845"/>
            <a:chOff x="2816003" y="2830811"/>
            <a:chExt cx="151151" cy="431845"/>
          </a:xfrm>
          <a:solidFill>
            <a:srgbClr val="37B3D5"/>
          </a:solidFill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C9B5DC8D-34D8-4440-B1C2-F86259A4416B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2763AAB-4B45-4339-AAF4-D2836AB00717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A567787-6552-4C89-B452-0C96012EFA8C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AAE2FB4C-1001-4FF3-BAF0-675EDA8F6B84}"/>
                  </a:ext>
                </a:extLst>
              </p:cNvPr>
              <p:cNvSpPr txBox="1"/>
              <p:nvPr/>
            </p:nvSpPr>
            <p:spPr>
              <a:xfrm>
                <a:off x="4369590" y="4183105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AAE2FB4C-1001-4FF3-BAF0-675EDA8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90" y="4183105"/>
                <a:ext cx="533736" cy="276999"/>
              </a:xfrm>
              <a:prstGeom prst="rect">
                <a:avLst/>
              </a:prstGeom>
              <a:blipFill>
                <a:blip r:embed="rId14"/>
                <a:stretch>
                  <a:fillRect l="-5747" r="-4598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88157744-C393-407E-84ED-27AB2F64C251}"/>
              </a:ext>
            </a:extLst>
          </p:cNvPr>
          <p:cNvGrpSpPr/>
          <p:nvPr/>
        </p:nvGrpSpPr>
        <p:grpSpPr>
          <a:xfrm flipV="1">
            <a:off x="4997233" y="4104536"/>
            <a:ext cx="351844" cy="431868"/>
            <a:chOff x="581519" y="2830965"/>
            <a:chExt cx="351844" cy="431868"/>
          </a:xfrm>
          <a:solidFill>
            <a:srgbClr val="B7DDC8"/>
          </a:solidFill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6FA764C-DED1-4489-B0B1-CE81085EB1BB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6B5200A-F8DE-45A8-93AA-E3485984B264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16878D5F-42D4-4598-9DAD-D8BB2BA4E1B2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5BE8E224-0CB2-461E-A2A5-695C1A717B58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AE0478B-A344-415C-8B99-05FD18992D7D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D778050C-B321-4987-9349-5F1EC9D72BC1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28A985CA-58DC-4D82-A8BB-074CFE535F86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567591EE-3D5F-46DC-B167-00C5C2C394E8}"/>
                  </a:ext>
                </a:extLst>
              </p:cNvPr>
              <p:cNvSpPr txBox="1"/>
              <p:nvPr/>
            </p:nvSpPr>
            <p:spPr>
              <a:xfrm>
                <a:off x="7315664" y="4183054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567591EE-3D5F-46DC-B167-00C5C2C3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64" y="4183054"/>
                <a:ext cx="533736" cy="276999"/>
              </a:xfrm>
              <a:prstGeom prst="rect">
                <a:avLst/>
              </a:prstGeom>
              <a:blipFill>
                <a:blip r:embed="rId15"/>
                <a:stretch>
                  <a:fillRect l="-5682" r="-45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6171B842-5F56-4B9D-80C5-807357DD5E85}"/>
                  </a:ext>
                </a:extLst>
              </p:cNvPr>
              <p:cNvSpPr txBox="1"/>
              <p:nvPr/>
            </p:nvSpPr>
            <p:spPr>
              <a:xfrm>
                <a:off x="9771506" y="4177583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6171B842-5F56-4B9D-80C5-807357DD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06" y="4177583"/>
                <a:ext cx="533736" cy="276999"/>
              </a:xfrm>
              <a:prstGeom prst="rect">
                <a:avLst/>
              </a:prstGeom>
              <a:blipFill>
                <a:blip r:embed="rId16"/>
                <a:stretch>
                  <a:fillRect l="-5747" r="-4598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C0BC2CFE-9788-4094-B83E-44A52B624415}"/>
              </a:ext>
            </a:extLst>
          </p:cNvPr>
          <p:cNvGrpSpPr/>
          <p:nvPr/>
        </p:nvGrpSpPr>
        <p:grpSpPr>
          <a:xfrm flipV="1">
            <a:off x="7949955" y="4105630"/>
            <a:ext cx="251498" cy="431845"/>
            <a:chOff x="760641" y="1032758"/>
            <a:chExt cx="228208" cy="431845"/>
          </a:xfrm>
          <a:solidFill>
            <a:srgbClr val="B7DDC8"/>
          </a:solidFill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51596FFE-DABC-4238-85C3-610277D91EED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F1F7C748-48F6-4023-9406-412560A1870A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184D145-DA8F-4691-A919-47B0EA232D61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630590AF-0A03-4C22-811D-A2DCA63E029C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89F2EB1-75A1-48B4-91D4-50D927342EAC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206C85E-9148-4D60-909B-1EA350597887}"/>
              </a:ext>
            </a:extLst>
          </p:cNvPr>
          <p:cNvGrpSpPr/>
          <p:nvPr/>
        </p:nvGrpSpPr>
        <p:grpSpPr>
          <a:xfrm flipV="1">
            <a:off x="10397415" y="4108229"/>
            <a:ext cx="151151" cy="431845"/>
            <a:chOff x="2816003" y="2830811"/>
            <a:chExt cx="151151" cy="431845"/>
          </a:xfrm>
          <a:solidFill>
            <a:srgbClr val="B7DDC8"/>
          </a:solidFill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290BDC18-6B3E-4CDB-ABEE-65D6CF661448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4CB86DEA-5FE2-4510-BC4A-9971273C3CB5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3C039D5-CD8D-4938-B6AD-AB3E1980D593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83A06AF5-47BC-4B10-BD65-90D5A38584D0}"/>
                  </a:ext>
                </a:extLst>
              </p:cNvPr>
              <p:cNvSpPr txBox="1"/>
              <p:nvPr/>
            </p:nvSpPr>
            <p:spPr>
              <a:xfrm>
                <a:off x="4369591" y="4696892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83A06AF5-47BC-4B10-BD65-90D5A3858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91" y="4696892"/>
                <a:ext cx="533736" cy="276999"/>
              </a:xfrm>
              <a:prstGeom prst="rect">
                <a:avLst/>
              </a:prstGeom>
              <a:blipFill>
                <a:blip r:embed="rId17"/>
                <a:stretch>
                  <a:fillRect l="-5747" r="-4598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2D84F7C2-0297-4D06-AAC6-4A80A022ED76}"/>
              </a:ext>
            </a:extLst>
          </p:cNvPr>
          <p:cNvGrpSpPr/>
          <p:nvPr/>
        </p:nvGrpSpPr>
        <p:grpSpPr>
          <a:xfrm flipV="1">
            <a:off x="4997234" y="4618323"/>
            <a:ext cx="351844" cy="431868"/>
            <a:chOff x="581519" y="2830965"/>
            <a:chExt cx="351844" cy="431868"/>
          </a:xfrm>
          <a:solidFill>
            <a:srgbClr val="DFDFDD"/>
          </a:solidFill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592CE9B-02E0-44FE-9B92-78ED6E86255D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5A3BF13E-10DC-4177-88C5-1E7926944069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7B58C4A9-DC72-434C-BF11-EC9FD8A2456E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A90DDD3E-91E0-4C70-AF41-60E55BF8478D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08B9DEB-99D5-4A32-804F-F8676285DEC9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A40BCF35-D11F-4450-B153-974862CC89A6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D99FB78-F26B-4338-9C95-458A4B634A53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519E1886-8089-492B-B23D-3359B42DB3D5}"/>
                  </a:ext>
                </a:extLst>
              </p:cNvPr>
              <p:cNvSpPr txBox="1"/>
              <p:nvPr/>
            </p:nvSpPr>
            <p:spPr>
              <a:xfrm>
                <a:off x="7315665" y="4696841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519E1886-8089-492B-B23D-3359B42D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65" y="4696841"/>
                <a:ext cx="533736" cy="276999"/>
              </a:xfrm>
              <a:prstGeom prst="rect">
                <a:avLst/>
              </a:prstGeom>
              <a:blipFill>
                <a:blip r:embed="rId18"/>
                <a:stretch>
                  <a:fillRect l="-5682" r="-45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5905F6D6-5F01-4831-B661-0166425944EB}"/>
                  </a:ext>
                </a:extLst>
              </p:cNvPr>
              <p:cNvSpPr txBox="1"/>
              <p:nvPr/>
            </p:nvSpPr>
            <p:spPr>
              <a:xfrm>
                <a:off x="9771507" y="4691370"/>
                <a:ext cx="53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5905F6D6-5F01-4831-B661-01664259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07" y="4691370"/>
                <a:ext cx="533736" cy="276999"/>
              </a:xfrm>
              <a:prstGeom prst="rect">
                <a:avLst/>
              </a:prstGeom>
              <a:blipFill>
                <a:blip r:embed="rId19"/>
                <a:stretch>
                  <a:fillRect l="-5747" r="-459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539BCD11-A515-4DE3-96BC-2C0E5816743C}"/>
              </a:ext>
            </a:extLst>
          </p:cNvPr>
          <p:cNvGrpSpPr/>
          <p:nvPr/>
        </p:nvGrpSpPr>
        <p:grpSpPr>
          <a:xfrm flipV="1">
            <a:off x="7949956" y="4619417"/>
            <a:ext cx="251498" cy="431845"/>
            <a:chOff x="760641" y="1032758"/>
            <a:chExt cx="228208" cy="431845"/>
          </a:xfrm>
          <a:solidFill>
            <a:srgbClr val="DFDFDD"/>
          </a:solidFill>
        </p:grpSpPr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F19594FD-EE47-41C9-89CE-1216B6F3D839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88BCB2D5-9832-4697-BF2B-3CBB600E53F5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82B26C93-4630-4A83-BD08-C7690DB39F0B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12A61161-1281-409E-B988-0B71862B0D16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B1A9BF52-22E3-4A98-93A5-411A0F7DD6F7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A8B6C6E-33DD-48FF-AF11-3E98F8D9A758}"/>
              </a:ext>
            </a:extLst>
          </p:cNvPr>
          <p:cNvGrpSpPr/>
          <p:nvPr/>
        </p:nvGrpSpPr>
        <p:grpSpPr>
          <a:xfrm flipV="1">
            <a:off x="10397416" y="4622016"/>
            <a:ext cx="151151" cy="431845"/>
            <a:chOff x="2816003" y="2830811"/>
            <a:chExt cx="151151" cy="431845"/>
          </a:xfrm>
          <a:solidFill>
            <a:srgbClr val="DFDFDD"/>
          </a:solidFill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90809747-3CE9-4FBB-93CA-81C79EB2BE09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A155442-703D-4522-85BE-598D7AD00559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AF3292B2-A018-47E7-8928-AF59EA562A43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09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C1CF5-F615-44F8-882C-05643F28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inference controller: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C5349-F228-4435-A8B8-D33337DB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control latency? </a:t>
            </a:r>
          </a:p>
          <a:p>
            <a:pPr lvl="1"/>
            <a:r>
              <a:rPr lang="en-US" altLang="zh-CN" dirty="0"/>
              <a:t>Variable window size (sequence length)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5AF926-5F03-4B5C-AD96-537E976D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9CBEF1-D9F2-4FCA-B8E6-10B8D9F9C691}"/>
              </a:ext>
            </a:extLst>
          </p:cNvPr>
          <p:cNvSpPr txBox="1"/>
          <p:nvPr/>
        </p:nvSpPr>
        <p:spPr>
          <a:xfrm flipV="1">
            <a:off x="1133382" y="30382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ACC496-DEED-4FFA-BB70-0F62F077B343}"/>
              </a:ext>
            </a:extLst>
          </p:cNvPr>
          <p:cNvSpPr txBox="1"/>
          <p:nvPr/>
        </p:nvSpPr>
        <p:spPr>
          <a:xfrm flipV="1">
            <a:off x="1127448" y="5701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F32B9BA-B233-4A6D-BE3E-A8C497F8272D}"/>
              </a:ext>
            </a:extLst>
          </p:cNvPr>
          <p:cNvCxnSpPr>
            <a:cxnSpLocks/>
          </p:cNvCxnSpPr>
          <p:nvPr/>
        </p:nvCxnSpPr>
        <p:spPr>
          <a:xfrm>
            <a:off x="1221544" y="2272924"/>
            <a:ext cx="82079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5EB435B-E135-4590-AE49-FBE82BA1759E}"/>
              </a:ext>
            </a:extLst>
          </p:cNvPr>
          <p:cNvSpPr txBox="1"/>
          <p:nvPr/>
        </p:nvSpPr>
        <p:spPr>
          <a:xfrm>
            <a:off x="9273241" y="3038212"/>
            <a:ext cx="25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Low-Resolution frames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B35E64-9AB3-4CF3-AA45-B0166BEF88E9}"/>
              </a:ext>
            </a:extLst>
          </p:cNvPr>
          <p:cNvSpPr txBox="1"/>
          <p:nvPr/>
        </p:nvSpPr>
        <p:spPr>
          <a:xfrm>
            <a:off x="9270651" y="3628053"/>
            <a:ext cx="23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parts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2CB738-BE2F-400B-8D74-BA8C750A01ED}"/>
              </a:ext>
            </a:extLst>
          </p:cNvPr>
          <p:cNvSpPr txBox="1"/>
          <p:nvPr/>
        </p:nvSpPr>
        <p:spPr>
          <a:xfrm>
            <a:off x="9270651" y="4202254"/>
            <a:ext cx="23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features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4B6191-2FD5-42FA-BBAC-893ABA2A8742}"/>
              </a:ext>
            </a:extLst>
          </p:cNvPr>
          <p:cNvSpPr txBox="1"/>
          <p:nvPr/>
        </p:nvSpPr>
        <p:spPr>
          <a:xfrm>
            <a:off x="9273674" y="4805077"/>
            <a:ext cx="236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part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B008D3-61B7-4CE2-896E-B9FEDF2F17B6}"/>
              </a:ext>
            </a:extLst>
          </p:cNvPr>
          <p:cNvSpPr txBox="1"/>
          <p:nvPr/>
        </p:nvSpPr>
        <p:spPr>
          <a:xfrm>
            <a:off x="9262542" y="5701902"/>
            <a:ext cx="250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frames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78A7D04-C556-4BF6-B153-4F827C82C43A}"/>
              </a:ext>
            </a:extLst>
          </p:cNvPr>
          <p:cNvGrpSpPr/>
          <p:nvPr/>
        </p:nvGrpSpPr>
        <p:grpSpPr>
          <a:xfrm flipV="1">
            <a:off x="1741267" y="2973365"/>
            <a:ext cx="7589264" cy="431825"/>
            <a:chOff x="1914334" y="4463246"/>
            <a:chExt cx="7589264" cy="431825"/>
          </a:xfrm>
          <a:solidFill>
            <a:srgbClr val="99BCE2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0F65FCB-3B49-4634-A384-4099791C81A2}"/>
                </a:ext>
              </a:extLst>
            </p:cNvPr>
            <p:cNvSpPr/>
            <p:nvPr/>
          </p:nvSpPr>
          <p:spPr>
            <a:xfrm rot="5400000">
              <a:off x="1721286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7C41F8A-9A91-475C-8FB2-9B942050D7BF}"/>
                </a:ext>
              </a:extLst>
            </p:cNvPr>
            <p:cNvSpPr/>
            <p:nvPr/>
          </p:nvSpPr>
          <p:spPr>
            <a:xfrm rot="5400000">
              <a:off x="1949879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7AFB5B5-67F6-4D37-ACC1-251F38A5067C}"/>
                </a:ext>
              </a:extLst>
            </p:cNvPr>
            <p:cNvSpPr/>
            <p:nvPr/>
          </p:nvSpPr>
          <p:spPr>
            <a:xfrm rot="5400000">
              <a:off x="2178471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292FBC-9E9C-4026-A2D4-E91F015929B0}"/>
                </a:ext>
              </a:extLst>
            </p:cNvPr>
            <p:cNvSpPr/>
            <p:nvPr/>
          </p:nvSpPr>
          <p:spPr>
            <a:xfrm rot="5400000">
              <a:off x="240706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D132FA-F2F8-48D4-AC05-1BA95A9CFD2C}"/>
                </a:ext>
              </a:extLst>
            </p:cNvPr>
            <p:cNvSpPr/>
            <p:nvPr/>
          </p:nvSpPr>
          <p:spPr>
            <a:xfrm rot="5400000">
              <a:off x="2635655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56840F-F467-46E6-B546-F3A7FB53809A}"/>
                </a:ext>
              </a:extLst>
            </p:cNvPr>
            <p:cNvSpPr/>
            <p:nvPr/>
          </p:nvSpPr>
          <p:spPr>
            <a:xfrm rot="5400000">
              <a:off x="2864248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BE71-1C32-4FF5-95B0-7BD7591431F0}"/>
                </a:ext>
              </a:extLst>
            </p:cNvPr>
            <p:cNvSpPr/>
            <p:nvPr/>
          </p:nvSpPr>
          <p:spPr>
            <a:xfrm rot="5400000">
              <a:off x="3092840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01E4BCA-46F4-4A3A-A8BD-8F0EE1E794B4}"/>
                </a:ext>
              </a:extLst>
            </p:cNvPr>
            <p:cNvSpPr/>
            <p:nvPr/>
          </p:nvSpPr>
          <p:spPr>
            <a:xfrm rot="5400000">
              <a:off x="3321433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EAA73C-94AB-4667-94FC-691EC49AF2E6}"/>
                </a:ext>
              </a:extLst>
            </p:cNvPr>
            <p:cNvSpPr/>
            <p:nvPr/>
          </p:nvSpPr>
          <p:spPr>
            <a:xfrm rot="5400000">
              <a:off x="3550025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B45C6B5-6667-4142-A230-8C5FD7F1B3F0}"/>
                </a:ext>
              </a:extLst>
            </p:cNvPr>
            <p:cNvSpPr/>
            <p:nvPr/>
          </p:nvSpPr>
          <p:spPr>
            <a:xfrm rot="5400000">
              <a:off x="3778618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3190277-C2EC-4AEB-BCE3-C6741615909F}"/>
                </a:ext>
              </a:extLst>
            </p:cNvPr>
            <p:cNvSpPr/>
            <p:nvPr/>
          </p:nvSpPr>
          <p:spPr>
            <a:xfrm rot="5400000">
              <a:off x="4007210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AEBB907-0381-4CE4-8D74-9E3E5FF2C2EF}"/>
                </a:ext>
              </a:extLst>
            </p:cNvPr>
            <p:cNvSpPr/>
            <p:nvPr/>
          </p:nvSpPr>
          <p:spPr>
            <a:xfrm rot="5400000">
              <a:off x="4235803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56AAFB-1E43-41C0-B77D-6A7FBE083C16}"/>
                </a:ext>
              </a:extLst>
            </p:cNvPr>
            <p:cNvSpPr/>
            <p:nvPr/>
          </p:nvSpPr>
          <p:spPr>
            <a:xfrm rot="5400000">
              <a:off x="446439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C5FFF-392D-4279-B691-1C42201D83B0}"/>
                </a:ext>
              </a:extLst>
            </p:cNvPr>
            <p:cNvSpPr/>
            <p:nvPr/>
          </p:nvSpPr>
          <p:spPr>
            <a:xfrm rot="5400000">
              <a:off x="4692987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829546-E103-4B29-AA79-47169790433E}"/>
                </a:ext>
              </a:extLst>
            </p:cNvPr>
            <p:cNvSpPr/>
            <p:nvPr/>
          </p:nvSpPr>
          <p:spPr>
            <a:xfrm rot="5400000">
              <a:off x="4921579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9658CB0-1334-40C7-AB13-4A1D68C31417}"/>
                </a:ext>
              </a:extLst>
            </p:cNvPr>
            <p:cNvSpPr/>
            <p:nvPr/>
          </p:nvSpPr>
          <p:spPr>
            <a:xfrm rot="5400000">
              <a:off x="515017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350EA7-6F14-4510-8F2B-7C7B668F0624}"/>
                </a:ext>
              </a:extLst>
            </p:cNvPr>
            <p:cNvSpPr/>
            <p:nvPr/>
          </p:nvSpPr>
          <p:spPr>
            <a:xfrm rot="5400000">
              <a:off x="537876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57D730-730F-4271-8675-A93724DC4628}"/>
                </a:ext>
              </a:extLst>
            </p:cNvPr>
            <p:cNvSpPr/>
            <p:nvPr/>
          </p:nvSpPr>
          <p:spPr>
            <a:xfrm rot="5400000">
              <a:off x="5607355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105E29-4CFB-4B53-9E37-F85D9AE853F9}"/>
                </a:ext>
              </a:extLst>
            </p:cNvPr>
            <p:cNvSpPr/>
            <p:nvPr/>
          </p:nvSpPr>
          <p:spPr>
            <a:xfrm rot="5400000">
              <a:off x="5835947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C29FD5B-38DD-46BE-81B9-4FAEAE73797D}"/>
                </a:ext>
              </a:extLst>
            </p:cNvPr>
            <p:cNvSpPr/>
            <p:nvPr/>
          </p:nvSpPr>
          <p:spPr>
            <a:xfrm rot="5400000">
              <a:off x="606454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B27583D-0BAA-4340-B317-F85C419A6A4D}"/>
                </a:ext>
              </a:extLst>
            </p:cNvPr>
            <p:cNvSpPr/>
            <p:nvPr/>
          </p:nvSpPr>
          <p:spPr>
            <a:xfrm rot="5400000">
              <a:off x="6293131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C8E9A97-DF76-45EB-8C6C-B789995D6625}"/>
                </a:ext>
              </a:extLst>
            </p:cNvPr>
            <p:cNvSpPr/>
            <p:nvPr/>
          </p:nvSpPr>
          <p:spPr>
            <a:xfrm rot="5400000">
              <a:off x="6521724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038B5D3-6474-445E-8941-C49F280E52F1}"/>
                </a:ext>
              </a:extLst>
            </p:cNvPr>
            <p:cNvSpPr/>
            <p:nvPr/>
          </p:nvSpPr>
          <p:spPr>
            <a:xfrm rot="5400000">
              <a:off x="6750316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144BEAD-696D-4F19-B63C-7D5E9DEF6DB7}"/>
                </a:ext>
              </a:extLst>
            </p:cNvPr>
            <p:cNvSpPr/>
            <p:nvPr/>
          </p:nvSpPr>
          <p:spPr>
            <a:xfrm rot="5400000">
              <a:off x="6978909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1C7EF0-A1A6-467E-B7A8-561841A656F7}"/>
                </a:ext>
              </a:extLst>
            </p:cNvPr>
            <p:cNvSpPr/>
            <p:nvPr/>
          </p:nvSpPr>
          <p:spPr>
            <a:xfrm rot="5400000">
              <a:off x="7207501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6DEF63C-1A3F-4D4A-98EA-30ABEFD47692}"/>
                </a:ext>
              </a:extLst>
            </p:cNvPr>
            <p:cNvSpPr/>
            <p:nvPr/>
          </p:nvSpPr>
          <p:spPr>
            <a:xfrm rot="5400000">
              <a:off x="7436094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215EA0-475C-41DC-8269-AFB7A642FF99}"/>
                </a:ext>
              </a:extLst>
            </p:cNvPr>
            <p:cNvSpPr/>
            <p:nvPr/>
          </p:nvSpPr>
          <p:spPr>
            <a:xfrm rot="5400000">
              <a:off x="7664686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5D38441-8B29-46A1-AAB5-99096900EFD9}"/>
                </a:ext>
              </a:extLst>
            </p:cNvPr>
            <p:cNvSpPr/>
            <p:nvPr/>
          </p:nvSpPr>
          <p:spPr>
            <a:xfrm rot="5400000">
              <a:off x="7893279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554501A-3D6F-40A7-868E-AF7DEC059861}"/>
                </a:ext>
              </a:extLst>
            </p:cNvPr>
            <p:cNvSpPr/>
            <p:nvPr/>
          </p:nvSpPr>
          <p:spPr>
            <a:xfrm rot="5400000">
              <a:off x="812187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17BBAF-A851-4F7F-8E96-6E6C697E28A1}"/>
                </a:ext>
              </a:extLst>
            </p:cNvPr>
            <p:cNvSpPr/>
            <p:nvPr/>
          </p:nvSpPr>
          <p:spPr>
            <a:xfrm rot="5400000">
              <a:off x="8350463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DDCD9F5-1592-4E6E-8EA5-2507BA86F449}"/>
                </a:ext>
              </a:extLst>
            </p:cNvPr>
            <p:cNvSpPr/>
            <p:nvPr/>
          </p:nvSpPr>
          <p:spPr>
            <a:xfrm rot="5400000">
              <a:off x="8579055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99B9320-BF00-4C1C-89CC-A192EA5F8365}"/>
                </a:ext>
              </a:extLst>
            </p:cNvPr>
            <p:cNvSpPr/>
            <p:nvPr/>
          </p:nvSpPr>
          <p:spPr>
            <a:xfrm rot="5400000">
              <a:off x="880764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A0312B9-7E5D-4E53-8217-DB327A661848}"/>
                </a:ext>
              </a:extLst>
            </p:cNvPr>
            <p:cNvSpPr/>
            <p:nvPr/>
          </p:nvSpPr>
          <p:spPr>
            <a:xfrm rot="5400000">
              <a:off x="903623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683C080-8826-4ABB-941C-0956A5C47BD6}"/>
                </a:ext>
              </a:extLst>
            </p:cNvPr>
            <p:cNvSpPr/>
            <p:nvPr/>
          </p:nvSpPr>
          <p:spPr>
            <a:xfrm rot="5400000">
              <a:off x="9264831" y="4656294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66ACAC8-103E-48D9-98E5-A93D59418059}"/>
              </a:ext>
            </a:extLst>
          </p:cNvPr>
          <p:cNvGrpSpPr/>
          <p:nvPr/>
        </p:nvGrpSpPr>
        <p:grpSpPr>
          <a:xfrm flipV="1">
            <a:off x="2107016" y="3563250"/>
            <a:ext cx="1600146" cy="431818"/>
            <a:chOff x="1834788" y="4808220"/>
            <a:chExt cx="1789608" cy="1198642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E2F5FA47-45FE-44A9-BA63-C6A5FCB7719D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AA5017E-DB64-4494-BC8C-45D482A31AC7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7381FDA1-D86A-48BE-B6A7-B986823A3742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00FA113E-E8F1-457D-A017-F62D20597C5C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BB91DF66-CC36-4516-86DD-DE8321EF26C6}"/>
              </a:ext>
            </a:extLst>
          </p:cNvPr>
          <p:cNvSpPr/>
          <p:nvPr/>
        </p:nvSpPr>
        <p:spPr>
          <a:xfrm rot="16200000" flipV="1">
            <a:off x="2641827" y="2617837"/>
            <a:ext cx="542542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8A9C495-76F3-4DA5-B0AC-46C4DACD7ED5}"/>
              </a:ext>
            </a:extLst>
          </p:cNvPr>
          <p:cNvSpPr/>
          <p:nvPr/>
        </p:nvSpPr>
        <p:spPr>
          <a:xfrm rot="16200000" flipV="1">
            <a:off x="4917678" y="2389214"/>
            <a:ext cx="542542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C94C52F-822A-441C-BAA3-0691B7B4ACC1}"/>
              </a:ext>
            </a:extLst>
          </p:cNvPr>
          <p:cNvGrpSpPr/>
          <p:nvPr/>
        </p:nvGrpSpPr>
        <p:grpSpPr>
          <a:xfrm flipV="1">
            <a:off x="2179584" y="4154381"/>
            <a:ext cx="251498" cy="431845"/>
            <a:chOff x="760641" y="1032758"/>
            <a:chExt cx="228208" cy="431845"/>
          </a:xfrm>
          <a:solidFill>
            <a:srgbClr val="D9EBB1"/>
          </a:solidFill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1678E7B-A845-4EC1-8DEC-42312967D4D2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9EFB334-6D59-46A9-915D-6B08CF97464F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4EE87CB-4A1E-4458-B35E-DC968C4813EF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6DD3928-AD0C-44D0-A54E-4B70565FC719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7CB14C4-08B6-4EE9-AE08-BC28B50A8708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101901B-34F7-4D62-9C4E-453E6C014610}"/>
              </a:ext>
            </a:extLst>
          </p:cNvPr>
          <p:cNvGrpSpPr/>
          <p:nvPr/>
        </p:nvGrpSpPr>
        <p:grpSpPr>
          <a:xfrm flipV="1">
            <a:off x="2581322" y="4154397"/>
            <a:ext cx="251498" cy="431845"/>
            <a:chOff x="760641" y="1032758"/>
            <a:chExt cx="228208" cy="431845"/>
          </a:xfrm>
          <a:solidFill>
            <a:srgbClr val="37B3D5"/>
          </a:solidFill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0DF0266-6CCB-4602-AA02-94B32BAABC9A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A2AA2FA-82A7-4C7B-927A-E7FB59C172B8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8E82E82-BE8C-4356-BBF7-63399991FB16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FE2234F-70E1-49D2-9788-4A7D14010562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FD73668-8516-450E-A27B-CB1173432107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F2F4BE9-71A7-47B5-8834-253A22DB34A6}"/>
              </a:ext>
            </a:extLst>
          </p:cNvPr>
          <p:cNvGrpSpPr/>
          <p:nvPr/>
        </p:nvGrpSpPr>
        <p:grpSpPr>
          <a:xfrm flipV="1">
            <a:off x="2980911" y="4154426"/>
            <a:ext cx="251498" cy="431845"/>
            <a:chOff x="760641" y="1032758"/>
            <a:chExt cx="228208" cy="431845"/>
          </a:xfrm>
          <a:solidFill>
            <a:srgbClr val="B7DDC8"/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72EB387-7560-42A8-B8C9-EA12CCEADB68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10FB76D-923C-4F87-A0EE-2CD882E2DE7D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B92655C-26AD-4D7E-AB83-E35EFC01837D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797494E-EFBC-4540-A7DC-65E59207C039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777537-4AAE-4599-85C2-6967F7E3DDAA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7E1E048-FABD-4CEE-A295-83BCA5EFA36F}"/>
              </a:ext>
            </a:extLst>
          </p:cNvPr>
          <p:cNvGrpSpPr/>
          <p:nvPr/>
        </p:nvGrpSpPr>
        <p:grpSpPr>
          <a:xfrm flipV="1">
            <a:off x="3378981" y="4154365"/>
            <a:ext cx="251498" cy="431845"/>
            <a:chOff x="760641" y="1032758"/>
            <a:chExt cx="228208" cy="431845"/>
          </a:xfrm>
          <a:solidFill>
            <a:srgbClr val="DFDFDD"/>
          </a:solidFill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1860A42-2855-4197-93F4-969EE45CCD65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4428F13-68FA-4FEF-9288-FBC2651C5D74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85C3DDE-8A28-40B0-B7B3-836C0B223796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868559-AD04-4BA5-B3C4-4E25BF320A2D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5C1B63D-F892-4D7A-8957-1B3485FAED6F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5396047-63C7-402B-BAAE-BCE5986B44E4}"/>
              </a:ext>
            </a:extLst>
          </p:cNvPr>
          <p:cNvCxnSpPr>
            <a:stCxn id="53" idx="1"/>
            <a:endCxn id="49" idx="2"/>
          </p:cNvCxnSpPr>
          <p:nvPr/>
        </p:nvCxnSpPr>
        <p:spPr>
          <a:xfrm flipH="1">
            <a:off x="2307035" y="3460589"/>
            <a:ext cx="606063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4C792D4-2B14-480B-BD79-546708036251}"/>
              </a:ext>
            </a:extLst>
          </p:cNvPr>
          <p:cNvCxnSpPr>
            <a:cxnSpLocks/>
            <a:stCxn id="53" idx="1"/>
            <a:endCxn id="50" idx="2"/>
          </p:cNvCxnSpPr>
          <p:nvPr/>
        </p:nvCxnSpPr>
        <p:spPr>
          <a:xfrm flipH="1">
            <a:off x="2707072" y="3460589"/>
            <a:ext cx="206026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F00B760-48EE-4F69-8916-1A89696730C7}"/>
              </a:ext>
            </a:extLst>
          </p:cNvPr>
          <p:cNvCxnSpPr>
            <a:cxnSpLocks/>
            <a:stCxn id="53" idx="1"/>
            <a:endCxn id="51" idx="2"/>
          </p:cNvCxnSpPr>
          <p:nvPr/>
        </p:nvCxnSpPr>
        <p:spPr>
          <a:xfrm>
            <a:off x="2913098" y="3460589"/>
            <a:ext cx="194010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761A766-A76F-4849-991D-72253C03BCD5}"/>
              </a:ext>
            </a:extLst>
          </p:cNvPr>
          <p:cNvCxnSpPr>
            <a:cxnSpLocks/>
            <a:stCxn id="53" idx="1"/>
            <a:endCxn id="52" idx="2"/>
          </p:cNvCxnSpPr>
          <p:nvPr/>
        </p:nvCxnSpPr>
        <p:spPr>
          <a:xfrm>
            <a:off x="2913098" y="3460589"/>
            <a:ext cx="594047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57BEC84-D286-4F0A-B4F9-F0F2CDB6C488}"/>
              </a:ext>
            </a:extLst>
          </p:cNvPr>
          <p:cNvCxnSpPr>
            <a:cxnSpLocks/>
            <a:stCxn id="52" idx="0"/>
            <a:endCxn id="75" idx="3"/>
          </p:cNvCxnSpPr>
          <p:nvPr/>
        </p:nvCxnSpPr>
        <p:spPr>
          <a:xfrm flipH="1">
            <a:off x="3504940" y="3995068"/>
            <a:ext cx="2205" cy="15932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CB83A370-520C-48F7-9218-E12E452730C1}"/>
              </a:ext>
            </a:extLst>
          </p:cNvPr>
          <p:cNvCxnSpPr>
            <a:cxnSpLocks/>
            <a:stCxn id="51" idx="0"/>
            <a:endCxn id="69" idx="3"/>
          </p:cNvCxnSpPr>
          <p:nvPr/>
        </p:nvCxnSpPr>
        <p:spPr>
          <a:xfrm flipH="1">
            <a:off x="3106870" y="3995068"/>
            <a:ext cx="238" cy="159388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69F8126-DDDC-47DD-AB76-641571BDBA84}"/>
              </a:ext>
            </a:extLst>
          </p:cNvPr>
          <p:cNvCxnSpPr>
            <a:cxnSpLocks/>
            <a:stCxn id="50" idx="0"/>
            <a:endCxn id="63" idx="3"/>
          </p:cNvCxnSpPr>
          <p:nvPr/>
        </p:nvCxnSpPr>
        <p:spPr>
          <a:xfrm>
            <a:off x="2707072" y="3995068"/>
            <a:ext cx="209" cy="15935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F807FC9-2723-42DC-AAB7-5D6F37EB535D}"/>
              </a:ext>
            </a:extLst>
          </p:cNvPr>
          <p:cNvCxnSpPr>
            <a:cxnSpLocks/>
            <a:stCxn id="49" idx="0"/>
            <a:endCxn id="57" idx="3"/>
          </p:cNvCxnSpPr>
          <p:nvPr/>
        </p:nvCxnSpPr>
        <p:spPr>
          <a:xfrm flipH="1">
            <a:off x="2305543" y="3995068"/>
            <a:ext cx="1492" cy="159343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49B35DB-1DB9-465D-80AF-25B2EB957020}"/>
              </a:ext>
            </a:extLst>
          </p:cNvPr>
          <p:cNvSpPr/>
          <p:nvPr/>
        </p:nvSpPr>
        <p:spPr>
          <a:xfrm rot="16200000" flipV="1">
            <a:off x="2017907" y="583014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E78BFAA-985B-4897-B9E0-10C620F33705}"/>
              </a:ext>
            </a:extLst>
          </p:cNvPr>
          <p:cNvSpPr/>
          <p:nvPr/>
        </p:nvSpPr>
        <p:spPr>
          <a:xfrm rot="16200000" flipV="1">
            <a:off x="2246498" y="583014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1ABEF15-EDA9-4D31-A654-D7871D4AB1C2}"/>
              </a:ext>
            </a:extLst>
          </p:cNvPr>
          <p:cNvSpPr/>
          <p:nvPr/>
        </p:nvSpPr>
        <p:spPr>
          <a:xfrm rot="16200000" flipV="1">
            <a:off x="2475091" y="583015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5C3C760-97F0-4375-968E-3B5BF4FA0906}"/>
              </a:ext>
            </a:extLst>
          </p:cNvPr>
          <p:cNvSpPr/>
          <p:nvPr/>
        </p:nvSpPr>
        <p:spPr>
          <a:xfrm rot="16200000" flipV="1">
            <a:off x="2703683" y="583015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E6EE75B-AF35-4ECD-9605-D7EC1D1AC448}"/>
              </a:ext>
            </a:extLst>
          </p:cNvPr>
          <p:cNvSpPr/>
          <p:nvPr/>
        </p:nvSpPr>
        <p:spPr>
          <a:xfrm rot="16200000" flipV="1">
            <a:off x="2932276" y="583015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92C2C37-9CFB-4333-9790-D8729603A7E9}"/>
              </a:ext>
            </a:extLst>
          </p:cNvPr>
          <p:cNvSpPr/>
          <p:nvPr/>
        </p:nvSpPr>
        <p:spPr>
          <a:xfrm rot="16200000" flipV="1">
            <a:off x="4075237" y="583014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B5BC5F3-C516-44A4-A175-4E9F9A67F44D}"/>
              </a:ext>
            </a:extLst>
          </p:cNvPr>
          <p:cNvSpPr/>
          <p:nvPr/>
        </p:nvSpPr>
        <p:spPr>
          <a:xfrm rot="16200000" flipV="1">
            <a:off x="4303830" y="583015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50251C-EEF5-4275-A8DD-79D67F98B369}"/>
              </a:ext>
            </a:extLst>
          </p:cNvPr>
          <p:cNvSpPr/>
          <p:nvPr/>
        </p:nvSpPr>
        <p:spPr>
          <a:xfrm rot="16200000" flipV="1">
            <a:off x="4532422" y="583015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AAED395-CA1B-41BB-8663-4099FF019DD4}"/>
              </a:ext>
            </a:extLst>
          </p:cNvPr>
          <p:cNvSpPr/>
          <p:nvPr/>
        </p:nvSpPr>
        <p:spPr>
          <a:xfrm rot="16200000" flipV="1">
            <a:off x="4761015" y="583015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F1B0E60-709E-4545-BA00-67F445F17CB7}"/>
              </a:ext>
            </a:extLst>
          </p:cNvPr>
          <p:cNvSpPr/>
          <p:nvPr/>
        </p:nvSpPr>
        <p:spPr>
          <a:xfrm rot="16200000" flipV="1">
            <a:off x="4989605" y="583015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50D7944-6BF9-4FAF-BD28-870D7A3703E9}"/>
              </a:ext>
            </a:extLst>
          </p:cNvPr>
          <p:cNvSpPr/>
          <p:nvPr/>
        </p:nvSpPr>
        <p:spPr>
          <a:xfrm rot="16200000" flipV="1">
            <a:off x="5218198" y="5830152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55F2DC5-88B8-434C-B4DF-0901830C2EA4}"/>
              </a:ext>
            </a:extLst>
          </p:cNvPr>
          <p:cNvSpPr/>
          <p:nvPr/>
        </p:nvSpPr>
        <p:spPr>
          <a:xfrm rot="16200000" flipV="1">
            <a:off x="5446790" y="5830152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F1DE8F9-744D-43D9-81AD-BDE29435665E}"/>
              </a:ext>
            </a:extLst>
          </p:cNvPr>
          <p:cNvSpPr/>
          <p:nvPr/>
        </p:nvSpPr>
        <p:spPr>
          <a:xfrm rot="16200000" flipV="1">
            <a:off x="7732713" y="5830153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7F06C5B-E941-4F0D-9597-40B9202A6A3D}"/>
              </a:ext>
            </a:extLst>
          </p:cNvPr>
          <p:cNvSpPr/>
          <p:nvPr/>
        </p:nvSpPr>
        <p:spPr>
          <a:xfrm rot="16200000" flipV="1">
            <a:off x="7961306" y="5830154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E58C8A5-C62B-491A-BCF9-A15AB427C6DC}"/>
              </a:ext>
            </a:extLst>
          </p:cNvPr>
          <p:cNvSpPr/>
          <p:nvPr/>
        </p:nvSpPr>
        <p:spPr>
          <a:xfrm rot="16200000" flipV="1">
            <a:off x="8189898" y="5830154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A3906F12-328E-4CB3-BBB0-73754771AB7B}"/>
              </a:ext>
            </a:extLst>
          </p:cNvPr>
          <p:cNvSpPr/>
          <p:nvPr/>
        </p:nvSpPr>
        <p:spPr>
          <a:xfrm flipV="1">
            <a:off x="2107015" y="4744068"/>
            <a:ext cx="1600147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B477EB0-D5A7-499C-A6B0-1A14EB584DE6}"/>
              </a:ext>
            </a:extLst>
          </p:cNvPr>
          <p:cNvSpPr/>
          <p:nvPr/>
        </p:nvSpPr>
        <p:spPr>
          <a:xfrm rot="16200000" flipV="1">
            <a:off x="2403513" y="5270309"/>
            <a:ext cx="1007150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0A061582-65EF-4627-942D-77F733AB4C65}"/>
              </a:ext>
            </a:extLst>
          </p:cNvPr>
          <p:cNvCxnSpPr>
            <a:cxnSpLocks/>
            <a:stCxn id="57" idx="1"/>
          </p:cNvCxnSpPr>
          <p:nvPr/>
        </p:nvCxnSpPr>
        <p:spPr>
          <a:xfrm>
            <a:off x="2305543" y="4586227"/>
            <a:ext cx="0" cy="16005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D6D7B5A2-1A9E-4332-BB43-F7B2F37E38B1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2707281" y="4586243"/>
            <a:ext cx="0" cy="160800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8972BC1-5373-43F0-8715-9AE58C7035CB}"/>
              </a:ext>
            </a:extLst>
          </p:cNvPr>
          <p:cNvCxnSpPr>
            <a:cxnSpLocks/>
            <a:stCxn id="69" idx="1"/>
          </p:cNvCxnSpPr>
          <p:nvPr/>
        </p:nvCxnSpPr>
        <p:spPr>
          <a:xfrm>
            <a:off x="3106870" y="4586272"/>
            <a:ext cx="0" cy="16077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276E52E-B182-47F6-B825-ABA64CFCA5B5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3504940" y="4586211"/>
            <a:ext cx="1468" cy="160832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830DF9F-74A6-4FFB-A137-162D5DC3A601}"/>
              </a:ext>
            </a:extLst>
          </p:cNvPr>
          <p:cNvCxnSpPr>
            <a:cxnSpLocks/>
            <a:stCxn id="102" idx="0"/>
            <a:endCxn id="103" idx="3"/>
          </p:cNvCxnSpPr>
          <p:nvPr/>
        </p:nvCxnSpPr>
        <p:spPr>
          <a:xfrm flipH="1">
            <a:off x="2907088" y="5175886"/>
            <a:ext cx="1" cy="162329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C418D15F-FAD9-4DA4-B0D8-6CB91B969A23}"/>
              </a:ext>
            </a:extLst>
          </p:cNvPr>
          <p:cNvSpPr/>
          <p:nvPr/>
        </p:nvSpPr>
        <p:spPr>
          <a:xfrm rot="16200000" flipV="1">
            <a:off x="8122030" y="2846431"/>
            <a:ext cx="542542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14B7FBA-CF0F-4FFA-8BB7-B1D14C592969}"/>
              </a:ext>
            </a:extLst>
          </p:cNvPr>
          <p:cNvGrpSpPr/>
          <p:nvPr/>
        </p:nvGrpSpPr>
        <p:grpSpPr>
          <a:xfrm flipV="1">
            <a:off x="4388876" y="3563250"/>
            <a:ext cx="1600146" cy="431818"/>
            <a:chOff x="1834788" y="4808220"/>
            <a:chExt cx="1789608" cy="1198642"/>
          </a:xfrm>
        </p:grpSpPr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BC1842CC-42C3-4669-BD9F-9EB2C48A3968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DE70884-C8BA-4323-BD29-40737276329C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A606E0F8-9081-44C5-906A-C0D52164A05B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CDDC523-7F51-4E24-830B-303F4A6864C4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C08B973D-D0E3-444F-A82E-424389AD1884}"/>
              </a:ext>
            </a:extLst>
          </p:cNvPr>
          <p:cNvGrpSpPr/>
          <p:nvPr/>
        </p:nvGrpSpPr>
        <p:grpSpPr>
          <a:xfrm flipV="1">
            <a:off x="7593228" y="3563250"/>
            <a:ext cx="1600146" cy="431818"/>
            <a:chOff x="1834788" y="4808220"/>
            <a:chExt cx="1789608" cy="1198642"/>
          </a:xfrm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B099445B-08B6-491E-9ECB-3E73662FEACC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9EC7B6D-8771-4BB6-986B-76626A0A25BB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F61DB84-051F-4129-B65C-0F7D986C5A22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16CCE97D-5A31-4DEC-A96F-C7E8704FB224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374F2A8-C09D-4D45-855E-FA668AD6F075}"/>
              </a:ext>
            </a:extLst>
          </p:cNvPr>
          <p:cNvCxnSpPr>
            <a:cxnSpLocks/>
            <a:stCxn id="54" idx="1"/>
            <a:endCxn id="114" idx="2"/>
          </p:cNvCxnSpPr>
          <p:nvPr/>
        </p:nvCxnSpPr>
        <p:spPr>
          <a:xfrm>
            <a:off x="5188949" y="3460558"/>
            <a:ext cx="600056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EF1557E-A0CA-49AD-A9C4-240C81ACACCD}"/>
              </a:ext>
            </a:extLst>
          </p:cNvPr>
          <p:cNvCxnSpPr>
            <a:cxnSpLocks/>
            <a:stCxn id="54" idx="1"/>
            <a:endCxn id="113" idx="2"/>
          </p:cNvCxnSpPr>
          <p:nvPr/>
        </p:nvCxnSpPr>
        <p:spPr>
          <a:xfrm>
            <a:off x="5188949" y="3460558"/>
            <a:ext cx="200019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A3E277-2F92-4E4B-A026-605396029EB9}"/>
              </a:ext>
            </a:extLst>
          </p:cNvPr>
          <p:cNvCxnSpPr>
            <a:cxnSpLocks/>
            <a:stCxn id="54" idx="1"/>
            <a:endCxn id="112" idx="2"/>
          </p:cNvCxnSpPr>
          <p:nvPr/>
        </p:nvCxnSpPr>
        <p:spPr>
          <a:xfrm flipH="1">
            <a:off x="4988932" y="3460558"/>
            <a:ext cx="200017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39CB6F2-3738-4EAC-8B53-131A677E8F3C}"/>
              </a:ext>
            </a:extLst>
          </p:cNvPr>
          <p:cNvCxnSpPr>
            <a:cxnSpLocks/>
            <a:stCxn id="54" idx="1"/>
            <a:endCxn id="111" idx="2"/>
          </p:cNvCxnSpPr>
          <p:nvPr/>
        </p:nvCxnSpPr>
        <p:spPr>
          <a:xfrm flipH="1">
            <a:off x="4588895" y="3460558"/>
            <a:ext cx="600054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7B26E1A-058E-486B-A73D-5E45E932866F}"/>
              </a:ext>
            </a:extLst>
          </p:cNvPr>
          <p:cNvCxnSpPr>
            <a:cxnSpLocks/>
            <a:stCxn id="109" idx="1"/>
            <a:endCxn id="119" idx="2"/>
          </p:cNvCxnSpPr>
          <p:nvPr/>
        </p:nvCxnSpPr>
        <p:spPr>
          <a:xfrm>
            <a:off x="8393301" y="3460589"/>
            <a:ext cx="600056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5CB8C032-3E87-4E63-9208-E13302E1CC7E}"/>
              </a:ext>
            </a:extLst>
          </p:cNvPr>
          <p:cNvCxnSpPr>
            <a:cxnSpLocks/>
            <a:stCxn id="109" idx="1"/>
            <a:endCxn id="118" idx="2"/>
          </p:cNvCxnSpPr>
          <p:nvPr/>
        </p:nvCxnSpPr>
        <p:spPr>
          <a:xfrm>
            <a:off x="8393301" y="3460589"/>
            <a:ext cx="200019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80CE245C-BB80-4F3C-B660-FCFAC30A5422}"/>
              </a:ext>
            </a:extLst>
          </p:cNvPr>
          <p:cNvCxnSpPr>
            <a:cxnSpLocks/>
            <a:stCxn id="109" idx="1"/>
            <a:endCxn id="117" idx="2"/>
          </p:cNvCxnSpPr>
          <p:nvPr/>
        </p:nvCxnSpPr>
        <p:spPr>
          <a:xfrm flipH="1">
            <a:off x="8193284" y="3460589"/>
            <a:ext cx="200017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5317186D-40C7-445F-A90E-6C0E2CE320FB}"/>
              </a:ext>
            </a:extLst>
          </p:cNvPr>
          <p:cNvCxnSpPr>
            <a:cxnSpLocks/>
            <a:stCxn id="109" idx="1"/>
            <a:endCxn id="116" idx="2"/>
          </p:cNvCxnSpPr>
          <p:nvPr/>
        </p:nvCxnSpPr>
        <p:spPr>
          <a:xfrm flipH="1">
            <a:off x="7793247" y="3460589"/>
            <a:ext cx="600054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88AFBBA-4CC8-4A9A-BFB8-21A7F6C3E7CD}"/>
              </a:ext>
            </a:extLst>
          </p:cNvPr>
          <p:cNvGrpSpPr/>
          <p:nvPr/>
        </p:nvGrpSpPr>
        <p:grpSpPr>
          <a:xfrm flipV="1">
            <a:off x="4414068" y="4154558"/>
            <a:ext cx="351844" cy="431868"/>
            <a:chOff x="581519" y="2830965"/>
            <a:chExt cx="351844" cy="431868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CAFB09B-BE25-40F7-9464-3246DE6B0381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03714D2-63E0-4035-AF26-23EE108D9817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E3282E68-8E35-454D-BF95-3AB93A4F635A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1604567-AE93-436B-A868-F21AAAEF07F4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399B6226-298B-4338-9A4E-8CF94B195E03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14F661F-465C-4611-936D-BC595334C4A3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80CCD93-AAA7-4D31-8C47-F1A4FA8DBCDD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7D1862F-2ABB-4742-844F-8367BDF2DB99}"/>
              </a:ext>
            </a:extLst>
          </p:cNvPr>
          <p:cNvGrpSpPr/>
          <p:nvPr/>
        </p:nvGrpSpPr>
        <p:grpSpPr>
          <a:xfrm flipV="1">
            <a:off x="4810053" y="4154560"/>
            <a:ext cx="351844" cy="431868"/>
            <a:chOff x="581519" y="2830965"/>
            <a:chExt cx="351844" cy="431868"/>
          </a:xfrm>
          <a:solidFill>
            <a:srgbClr val="37B3D5"/>
          </a:solidFill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9C76180D-AE62-4F8C-B14F-F4E1040B7B3F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68135D4A-B86C-4BB1-9073-98D753F38436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4209DEF-70FD-40DE-B8CF-F99FF28A5034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9587F90-1A31-48AC-AD2C-DA14F37359E9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6C94FBA-02A5-4CAF-8E75-2ADCA162A7EC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E4476291-7977-45A0-B545-351CF75BA3C9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B07A86EF-B7D9-4F0F-BBF1-C48FD2963AE8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3030F8E-02F4-4504-B021-02835D7F86B1}"/>
              </a:ext>
            </a:extLst>
          </p:cNvPr>
          <p:cNvGrpSpPr/>
          <p:nvPr/>
        </p:nvGrpSpPr>
        <p:grpSpPr>
          <a:xfrm flipV="1">
            <a:off x="5212698" y="4154561"/>
            <a:ext cx="351844" cy="431868"/>
            <a:chOff x="581519" y="2830965"/>
            <a:chExt cx="351844" cy="431868"/>
          </a:xfrm>
          <a:solidFill>
            <a:srgbClr val="B7DDC8"/>
          </a:solidFill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B5D6A84B-055A-4C1B-8A69-08C1E5364CD8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FADA53D-C093-4F41-AECE-EB3722714A2B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D86C082-3205-48F0-A87A-959AFC9DDBEF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C512924-6348-4E86-85E2-7EA67F06E905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231ED20-4A44-41A9-8507-2FE0BC0EB2AB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A43CC61E-4679-4F75-8D00-550B8335FA65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E300ACD0-2F52-4E65-A8CC-BDCE3F77CF02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6DD414B-EFB1-45DE-9FBC-824B7346CF77}"/>
              </a:ext>
            </a:extLst>
          </p:cNvPr>
          <p:cNvGrpSpPr/>
          <p:nvPr/>
        </p:nvGrpSpPr>
        <p:grpSpPr>
          <a:xfrm flipV="1">
            <a:off x="5614080" y="4154613"/>
            <a:ext cx="351844" cy="431868"/>
            <a:chOff x="581519" y="2830965"/>
            <a:chExt cx="351844" cy="431868"/>
          </a:xfrm>
          <a:solidFill>
            <a:srgbClr val="DFDFDD"/>
          </a:solidFill>
        </p:grpSpPr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1D52970-A70C-451C-8587-283ED1015218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91D27F20-F984-4BAD-A41A-8BCBAA0D7811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191FC43-F010-4F83-8D16-C4A9BC5C6D83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A3DD6261-30A5-4026-AA4B-7BF576EA6925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F9441FDC-BC06-4ACC-B0CA-4D69EB26D5B6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3D4E5BB-858C-4F5F-BCDC-806B45E34CC2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0DE01EC-534D-4645-B5A9-4B6248E34559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3B6B96D2-C6FB-40D0-B4BE-54B03326AC96}"/>
              </a:ext>
            </a:extLst>
          </p:cNvPr>
          <p:cNvSpPr/>
          <p:nvPr/>
        </p:nvSpPr>
        <p:spPr>
          <a:xfrm flipV="1">
            <a:off x="4385918" y="4747043"/>
            <a:ext cx="1600145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B21C3CCE-B12D-4B51-ABA6-87D5994A424A}"/>
              </a:ext>
            </a:extLst>
          </p:cNvPr>
          <p:cNvCxnSpPr>
            <a:cxnSpLocks/>
            <a:stCxn id="156" idx="1"/>
          </p:cNvCxnSpPr>
          <p:nvPr/>
        </p:nvCxnSpPr>
        <p:spPr>
          <a:xfrm>
            <a:off x="5790001" y="4586453"/>
            <a:ext cx="0" cy="160174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C0474190-1C4A-4588-91FF-74F8CADAABC8}"/>
              </a:ext>
            </a:extLst>
          </p:cNvPr>
          <p:cNvCxnSpPr>
            <a:cxnSpLocks/>
            <a:stCxn id="148" idx="1"/>
          </p:cNvCxnSpPr>
          <p:nvPr/>
        </p:nvCxnSpPr>
        <p:spPr>
          <a:xfrm>
            <a:off x="5388619" y="4586401"/>
            <a:ext cx="0" cy="160560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4FF24301-DD4D-4353-B1D5-2142D6D5346C}"/>
              </a:ext>
            </a:extLst>
          </p:cNvPr>
          <p:cNvCxnSpPr>
            <a:cxnSpLocks/>
            <a:stCxn id="140" idx="1"/>
          </p:cNvCxnSpPr>
          <p:nvPr/>
        </p:nvCxnSpPr>
        <p:spPr>
          <a:xfrm>
            <a:off x="4985974" y="4586400"/>
            <a:ext cx="167" cy="16056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3C556D62-96A0-4AE7-A9B8-A6195EC28DCB}"/>
              </a:ext>
            </a:extLst>
          </p:cNvPr>
          <p:cNvCxnSpPr>
            <a:cxnSpLocks/>
            <a:stCxn id="132" idx="1"/>
          </p:cNvCxnSpPr>
          <p:nvPr/>
        </p:nvCxnSpPr>
        <p:spPr>
          <a:xfrm>
            <a:off x="4589989" y="4586398"/>
            <a:ext cx="0" cy="160645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4A388795-F722-47DA-8261-F3AAFC203FE3}"/>
              </a:ext>
            </a:extLst>
          </p:cNvPr>
          <p:cNvSpPr/>
          <p:nvPr/>
        </p:nvSpPr>
        <p:spPr>
          <a:xfrm rot="16200000" flipV="1">
            <a:off x="4682416" y="5052941"/>
            <a:ext cx="1007148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5C92E3F4-D802-4CAC-B240-498E126382C4}"/>
              </a:ext>
            </a:extLst>
          </p:cNvPr>
          <p:cNvCxnSpPr>
            <a:cxnSpLocks/>
            <a:stCxn id="160" idx="0"/>
            <a:endCxn id="165" idx="3"/>
          </p:cNvCxnSpPr>
          <p:nvPr/>
        </p:nvCxnSpPr>
        <p:spPr>
          <a:xfrm flipH="1">
            <a:off x="5185990" y="5178861"/>
            <a:ext cx="1" cy="170579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1F6936D-D7DE-4079-BE6E-F329ADA994CC}"/>
              </a:ext>
            </a:extLst>
          </p:cNvPr>
          <p:cNvCxnSpPr>
            <a:cxnSpLocks/>
            <a:stCxn id="111" idx="0"/>
            <a:endCxn id="132" idx="3"/>
          </p:cNvCxnSpPr>
          <p:nvPr/>
        </p:nvCxnSpPr>
        <p:spPr>
          <a:xfrm>
            <a:off x="4588895" y="3995068"/>
            <a:ext cx="1094" cy="159514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E47BF9E3-4E5B-4B7F-8B7C-A81A02F14851}"/>
              </a:ext>
            </a:extLst>
          </p:cNvPr>
          <p:cNvCxnSpPr>
            <a:cxnSpLocks/>
            <a:stCxn id="112" idx="0"/>
            <a:endCxn id="140" idx="3"/>
          </p:cNvCxnSpPr>
          <p:nvPr/>
        </p:nvCxnSpPr>
        <p:spPr>
          <a:xfrm flipH="1">
            <a:off x="4985974" y="3995068"/>
            <a:ext cx="2958" cy="159516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80F11407-65FC-4052-A139-AC429E7909A5}"/>
              </a:ext>
            </a:extLst>
          </p:cNvPr>
          <p:cNvCxnSpPr>
            <a:cxnSpLocks/>
            <a:stCxn id="113" idx="0"/>
            <a:endCxn id="148" idx="3"/>
          </p:cNvCxnSpPr>
          <p:nvPr/>
        </p:nvCxnSpPr>
        <p:spPr>
          <a:xfrm flipH="1">
            <a:off x="5388619" y="3995068"/>
            <a:ext cx="349" cy="15951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101360B2-5C4E-44C1-A1B5-9E1E178A7F4D}"/>
              </a:ext>
            </a:extLst>
          </p:cNvPr>
          <p:cNvCxnSpPr>
            <a:cxnSpLocks/>
            <a:stCxn id="114" idx="0"/>
            <a:endCxn id="156" idx="3"/>
          </p:cNvCxnSpPr>
          <p:nvPr/>
        </p:nvCxnSpPr>
        <p:spPr>
          <a:xfrm>
            <a:off x="5789005" y="3995068"/>
            <a:ext cx="996" cy="15956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E2700E66-E477-451A-9821-1A9979F4112C}"/>
              </a:ext>
            </a:extLst>
          </p:cNvPr>
          <p:cNvGrpSpPr/>
          <p:nvPr/>
        </p:nvGrpSpPr>
        <p:grpSpPr>
          <a:xfrm flipV="1">
            <a:off x="7713942" y="4154637"/>
            <a:ext cx="151151" cy="431845"/>
            <a:chOff x="2816003" y="2830811"/>
            <a:chExt cx="151151" cy="431845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7EA5266-D047-431F-AF29-3EF4D24C83AE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EBA237B2-62F4-4439-B369-1006A562529F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098A116-A2B5-479E-98D8-AD75B6187F8E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FD88DA3-96F9-4826-8B16-05110FB8386D}"/>
              </a:ext>
            </a:extLst>
          </p:cNvPr>
          <p:cNvGrpSpPr/>
          <p:nvPr/>
        </p:nvGrpSpPr>
        <p:grpSpPr>
          <a:xfrm flipV="1">
            <a:off x="8123623" y="4154638"/>
            <a:ext cx="151151" cy="431845"/>
            <a:chOff x="2816003" y="2830811"/>
            <a:chExt cx="151151" cy="431845"/>
          </a:xfrm>
          <a:solidFill>
            <a:srgbClr val="37B3D5"/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9E98AA12-D716-44C5-B474-CF4A86951385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2948857-25FC-4F05-8AC6-FDE81CF7A234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12498F4-31E1-4C08-BAA8-14405DF53E50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D4F365D-0119-4F85-8D9D-F712A40D9D97}"/>
              </a:ext>
            </a:extLst>
          </p:cNvPr>
          <p:cNvGrpSpPr/>
          <p:nvPr/>
        </p:nvGrpSpPr>
        <p:grpSpPr>
          <a:xfrm flipV="1">
            <a:off x="8517743" y="4154639"/>
            <a:ext cx="151151" cy="431845"/>
            <a:chOff x="2816003" y="2830811"/>
            <a:chExt cx="151151" cy="431845"/>
          </a:xfrm>
          <a:solidFill>
            <a:srgbClr val="B7DDC8"/>
          </a:solidFill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7B9630E-0F0C-49F4-858F-730520358264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2196D83A-38DB-4387-8D00-F0D0E4211B14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A697829-4D77-4E73-854A-2788A26E206C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7AEC46F3-9DB2-48D6-BCFB-8D9E21C339F1}"/>
              </a:ext>
            </a:extLst>
          </p:cNvPr>
          <p:cNvGrpSpPr/>
          <p:nvPr/>
        </p:nvGrpSpPr>
        <p:grpSpPr>
          <a:xfrm flipV="1">
            <a:off x="8919670" y="4154640"/>
            <a:ext cx="151151" cy="431845"/>
            <a:chOff x="2816003" y="2830811"/>
            <a:chExt cx="151151" cy="431845"/>
          </a:xfrm>
          <a:solidFill>
            <a:srgbClr val="DFDFDD"/>
          </a:solidFill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D901303D-BC79-4391-AA2A-A9D255EC719F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871CAA22-5F89-4D3E-9B1F-33F6DCCD8F36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4BA19AC3-C655-416C-B375-9C6B2188A7CA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A041BAFD-E0C2-4BD2-9378-FE0C7D4E21DC}"/>
              </a:ext>
            </a:extLst>
          </p:cNvPr>
          <p:cNvSpPr/>
          <p:nvPr/>
        </p:nvSpPr>
        <p:spPr>
          <a:xfrm flipV="1">
            <a:off x="7593227" y="4740274"/>
            <a:ext cx="1600145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51E766A7-8462-4F57-994A-912CF9C08EA1}"/>
              </a:ext>
            </a:extLst>
          </p:cNvPr>
          <p:cNvSpPr/>
          <p:nvPr/>
        </p:nvSpPr>
        <p:spPr>
          <a:xfrm rot="16200000" flipV="1">
            <a:off x="7889726" y="5504717"/>
            <a:ext cx="1007150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FD1CBA5-B2EC-455F-8712-DB6C40FA8D26}"/>
              </a:ext>
            </a:extLst>
          </p:cNvPr>
          <p:cNvCxnSpPr>
            <a:cxnSpLocks/>
            <a:stCxn id="116" idx="0"/>
            <a:endCxn id="174" idx="3"/>
          </p:cNvCxnSpPr>
          <p:nvPr/>
        </p:nvCxnSpPr>
        <p:spPr>
          <a:xfrm flipH="1">
            <a:off x="7789307" y="3995068"/>
            <a:ext cx="3940" cy="159583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26EB4D54-8AC7-4A45-B363-31B7742591AE}"/>
              </a:ext>
            </a:extLst>
          </p:cNvPr>
          <p:cNvCxnSpPr>
            <a:cxnSpLocks/>
            <a:stCxn id="117" idx="0"/>
            <a:endCxn id="178" idx="3"/>
          </p:cNvCxnSpPr>
          <p:nvPr/>
        </p:nvCxnSpPr>
        <p:spPr>
          <a:xfrm>
            <a:off x="8193284" y="3995068"/>
            <a:ext cx="5704" cy="159584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F140B1A-D0DF-48BD-9E58-AA59BE15BDE2}"/>
              </a:ext>
            </a:extLst>
          </p:cNvPr>
          <p:cNvCxnSpPr>
            <a:cxnSpLocks/>
            <a:stCxn id="118" idx="0"/>
            <a:endCxn id="182" idx="3"/>
          </p:cNvCxnSpPr>
          <p:nvPr/>
        </p:nvCxnSpPr>
        <p:spPr>
          <a:xfrm flipH="1">
            <a:off x="8593108" y="3995068"/>
            <a:ext cx="212" cy="159585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0173D396-FB65-4D2D-B771-013F827D45C3}"/>
              </a:ext>
            </a:extLst>
          </p:cNvPr>
          <p:cNvCxnSpPr>
            <a:cxnSpLocks/>
            <a:stCxn id="119" idx="0"/>
            <a:endCxn id="186" idx="3"/>
          </p:cNvCxnSpPr>
          <p:nvPr/>
        </p:nvCxnSpPr>
        <p:spPr>
          <a:xfrm>
            <a:off x="8993357" y="3995068"/>
            <a:ext cx="1678" cy="159586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8E0E795B-2A6C-4058-9B0D-C2B26DF817D3}"/>
              </a:ext>
            </a:extLst>
          </p:cNvPr>
          <p:cNvCxnSpPr>
            <a:cxnSpLocks/>
            <a:stCxn id="186" idx="1"/>
          </p:cNvCxnSpPr>
          <p:nvPr/>
        </p:nvCxnSpPr>
        <p:spPr>
          <a:xfrm>
            <a:off x="8995035" y="4586470"/>
            <a:ext cx="0" cy="16015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C9FFB4EC-3771-4680-BEF9-B0F446C9B612}"/>
              </a:ext>
            </a:extLst>
          </p:cNvPr>
          <p:cNvCxnSpPr>
            <a:cxnSpLocks/>
            <a:stCxn id="182" idx="1"/>
          </p:cNvCxnSpPr>
          <p:nvPr/>
        </p:nvCxnSpPr>
        <p:spPr>
          <a:xfrm>
            <a:off x="8593108" y="4586469"/>
            <a:ext cx="0" cy="160158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71DF36EA-53D6-486E-AA25-2B833D13C51F}"/>
              </a:ext>
            </a:extLst>
          </p:cNvPr>
          <p:cNvCxnSpPr>
            <a:cxnSpLocks/>
            <a:stCxn id="178" idx="1"/>
          </p:cNvCxnSpPr>
          <p:nvPr/>
        </p:nvCxnSpPr>
        <p:spPr>
          <a:xfrm>
            <a:off x="8198988" y="4586468"/>
            <a:ext cx="0" cy="16015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3E8C95FF-7CAF-4B4B-AAAA-E8C28BDDF374}"/>
              </a:ext>
            </a:extLst>
          </p:cNvPr>
          <p:cNvCxnSpPr>
            <a:cxnSpLocks/>
            <a:stCxn id="174" idx="1"/>
          </p:cNvCxnSpPr>
          <p:nvPr/>
        </p:nvCxnSpPr>
        <p:spPr>
          <a:xfrm>
            <a:off x="7789307" y="4586467"/>
            <a:ext cx="1970" cy="16016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7C224DC9-BC87-4853-9C79-283F4757852A}"/>
              </a:ext>
            </a:extLst>
          </p:cNvPr>
          <p:cNvCxnSpPr>
            <a:cxnSpLocks/>
            <a:stCxn id="187" idx="0"/>
            <a:endCxn id="188" idx="3"/>
          </p:cNvCxnSpPr>
          <p:nvPr/>
        </p:nvCxnSpPr>
        <p:spPr>
          <a:xfrm>
            <a:off x="8393300" y="5172092"/>
            <a:ext cx="1" cy="17193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5F86EA0C-7107-4443-9E22-F1DE4AF69B26}"/>
              </a:ext>
            </a:extLst>
          </p:cNvPr>
          <p:cNvSpPr/>
          <p:nvPr/>
        </p:nvSpPr>
        <p:spPr>
          <a:xfrm rot="16200000" flipV="1">
            <a:off x="1332128" y="5830325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58D1A114-A83D-41C1-A7FB-96E4AD187B62}"/>
              </a:ext>
            </a:extLst>
          </p:cNvPr>
          <p:cNvSpPr/>
          <p:nvPr/>
        </p:nvSpPr>
        <p:spPr>
          <a:xfrm rot="16200000" flipV="1">
            <a:off x="1560721" y="583032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8CD8CAA7-16F2-4705-8152-C8C073064E99}"/>
              </a:ext>
            </a:extLst>
          </p:cNvPr>
          <p:cNvSpPr/>
          <p:nvPr/>
        </p:nvSpPr>
        <p:spPr>
          <a:xfrm rot="16200000" flipV="1">
            <a:off x="1789313" y="583032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F34747FC-2827-46E8-8B29-512C0E33511C}"/>
              </a:ext>
            </a:extLst>
          </p:cNvPr>
          <p:cNvSpPr/>
          <p:nvPr/>
        </p:nvSpPr>
        <p:spPr>
          <a:xfrm rot="16200000" flipV="1">
            <a:off x="3160867" y="5830325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7D8D11D8-D402-4D0F-9EC1-3F332242ABEB}"/>
              </a:ext>
            </a:extLst>
          </p:cNvPr>
          <p:cNvSpPr/>
          <p:nvPr/>
        </p:nvSpPr>
        <p:spPr>
          <a:xfrm rot="16200000" flipV="1">
            <a:off x="3389460" y="583032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24644A02-900E-40BD-A0A1-3A821F48B9F9}"/>
              </a:ext>
            </a:extLst>
          </p:cNvPr>
          <p:cNvSpPr/>
          <p:nvPr/>
        </p:nvSpPr>
        <p:spPr>
          <a:xfrm rot="16200000" flipV="1">
            <a:off x="3618052" y="583032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1A2F51D9-0619-4CAC-9B26-E8E44EA68FD6}"/>
              </a:ext>
            </a:extLst>
          </p:cNvPr>
          <p:cNvSpPr/>
          <p:nvPr/>
        </p:nvSpPr>
        <p:spPr>
          <a:xfrm rot="16200000" flipV="1">
            <a:off x="3846645" y="5830327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008183B5-1997-40ED-8300-C12A438C9C99}"/>
              </a:ext>
            </a:extLst>
          </p:cNvPr>
          <p:cNvSpPr/>
          <p:nvPr/>
        </p:nvSpPr>
        <p:spPr>
          <a:xfrm rot="16200000" flipV="1">
            <a:off x="5675382" y="583033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72E7DB16-ADDD-4B4A-9F94-C89134648FBC}"/>
              </a:ext>
            </a:extLst>
          </p:cNvPr>
          <p:cNvSpPr/>
          <p:nvPr/>
        </p:nvSpPr>
        <p:spPr>
          <a:xfrm rot="16200000" flipV="1">
            <a:off x="5903973" y="583033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EE9B51D6-B6B9-4813-A503-1A9A1EEA76A6}"/>
              </a:ext>
            </a:extLst>
          </p:cNvPr>
          <p:cNvSpPr/>
          <p:nvPr/>
        </p:nvSpPr>
        <p:spPr>
          <a:xfrm rot="16200000" flipV="1">
            <a:off x="6132566" y="5830332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21545B0-3D9C-4FDD-99A7-E168D9F59A74}"/>
              </a:ext>
            </a:extLst>
          </p:cNvPr>
          <p:cNvSpPr/>
          <p:nvPr/>
        </p:nvSpPr>
        <p:spPr>
          <a:xfrm rot="16200000" flipV="1">
            <a:off x="6361158" y="5830332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9C9F660-8015-4D56-B2DE-5B6106C12528}"/>
              </a:ext>
            </a:extLst>
          </p:cNvPr>
          <p:cNvSpPr/>
          <p:nvPr/>
        </p:nvSpPr>
        <p:spPr>
          <a:xfrm rot="16200000" flipV="1">
            <a:off x="6589751" y="583033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D8215B49-C5D6-458B-9F02-EE9E059301CB}"/>
              </a:ext>
            </a:extLst>
          </p:cNvPr>
          <p:cNvSpPr/>
          <p:nvPr/>
        </p:nvSpPr>
        <p:spPr>
          <a:xfrm rot="16200000" flipV="1">
            <a:off x="6818343" y="5830329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E401695-0EF3-4CAE-BEBB-3FFB36A71815}"/>
              </a:ext>
            </a:extLst>
          </p:cNvPr>
          <p:cNvSpPr/>
          <p:nvPr/>
        </p:nvSpPr>
        <p:spPr>
          <a:xfrm rot="16200000" flipV="1">
            <a:off x="7046936" y="5830330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BA56D817-A68C-478C-BEBC-AD8585893FE1}"/>
              </a:ext>
            </a:extLst>
          </p:cNvPr>
          <p:cNvSpPr/>
          <p:nvPr/>
        </p:nvSpPr>
        <p:spPr>
          <a:xfrm rot="16200000" flipV="1">
            <a:off x="7275528" y="5830330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0645377F-6341-4714-9098-CE636EE0EAEE}"/>
              </a:ext>
            </a:extLst>
          </p:cNvPr>
          <p:cNvSpPr/>
          <p:nvPr/>
        </p:nvSpPr>
        <p:spPr>
          <a:xfrm rot="16200000" flipV="1">
            <a:off x="7504121" y="583033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723FD5B2-2BC5-4376-B2C2-50292B83001A}"/>
              </a:ext>
            </a:extLst>
          </p:cNvPr>
          <p:cNvSpPr/>
          <p:nvPr/>
        </p:nvSpPr>
        <p:spPr>
          <a:xfrm rot="16200000" flipV="1">
            <a:off x="8418490" y="583033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9867F3E-7D61-48BB-BAC7-83C1B871618C}"/>
              </a:ext>
            </a:extLst>
          </p:cNvPr>
          <p:cNvSpPr/>
          <p:nvPr/>
        </p:nvSpPr>
        <p:spPr>
          <a:xfrm rot="16200000" flipV="1">
            <a:off x="8647080" y="583033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EC02F3DB-5C3B-43CE-BD6F-36678958B116}"/>
              </a:ext>
            </a:extLst>
          </p:cNvPr>
          <p:cNvSpPr/>
          <p:nvPr/>
        </p:nvSpPr>
        <p:spPr>
          <a:xfrm rot="16200000" flipV="1">
            <a:off x="8875673" y="5830334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60166FBA-A3AB-4B8A-A458-55EEF3A42F9C}"/>
              </a:ext>
            </a:extLst>
          </p:cNvPr>
          <p:cNvGrpSpPr/>
          <p:nvPr/>
        </p:nvGrpSpPr>
        <p:grpSpPr>
          <a:xfrm>
            <a:off x="4385916" y="2598160"/>
            <a:ext cx="1600146" cy="248276"/>
            <a:chOff x="5465150" y="1094703"/>
            <a:chExt cx="1600146" cy="248276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5FC9F27F-8C26-4EAF-90ED-B6BF89E8811A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8CCD212A-8F68-4C06-8B90-DA07149FE853}"/>
                </a:ext>
              </a:extLst>
            </p:cNvPr>
            <p:cNvSpPr/>
            <p:nvPr/>
          </p:nvSpPr>
          <p:spPr>
            <a:xfrm>
              <a:off x="5465150" y="1094703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0" name="文本框 219">
            <a:extLst>
              <a:ext uri="{FF2B5EF4-FFF2-40B4-BE49-F238E27FC236}">
                <a16:creationId xmlns:a16="http://schemas.microsoft.com/office/drawing/2014/main" id="{5A7F25B9-9932-43B7-9F2D-A3894CCBB5A8}"/>
              </a:ext>
            </a:extLst>
          </p:cNvPr>
          <p:cNvSpPr txBox="1"/>
          <p:nvPr/>
        </p:nvSpPr>
        <p:spPr>
          <a:xfrm>
            <a:off x="4610474" y="2562837"/>
            <a:ext cx="115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867BB8DD-1313-44A5-B23D-8130A88A4997}"/>
              </a:ext>
            </a:extLst>
          </p:cNvPr>
          <p:cNvCxnSpPr>
            <a:cxnSpLocks/>
            <a:stCxn id="220" idx="1"/>
            <a:endCxn id="219" idx="1"/>
          </p:cNvCxnSpPr>
          <p:nvPr/>
        </p:nvCxnSpPr>
        <p:spPr>
          <a:xfrm flipH="1">
            <a:off x="4385916" y="2716726"/>
            <a:ext cx="224558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7E41FC4F-C897-4D4F-954C-EB84580BD178}"/>
              </a:ext>
            </a:extLst>
          </p:cNvPr>
          <p:cNvCxnSpPr>
            <a:cxnSpLocks/>
            <a:stCxn id="220" idx="3"/>
            <a:endCxn id="219" idx="3"/>
          </p:cNvCxnSpPr>
          <p:nvPr/>
        </p:nvCxnSpPr>
        <p:spPr>
          <a:xfrm>
            <a:off x="5761502" y="2716726"/>
            <a:ext cx="224559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07866C11-E745-43AC-9268-21868A98A02C}"/>
              </a:ext>
            </a:extLst>
          </p:cNvPr>
          <p:cNvGrpSpPr/>
          <p:nvPr/>
        </p:nvGrpSpPr>
        <p:grpSpPr>
          <a:xfrm>
            <a:off x="5193708" y="2382251"/>
            <a:ext cx="3199592" cy="248276"/>
            <a:chOff x="5465150" y="1086579"/>
            <a:chExt cx="1600146" cy="248276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D2F3E621-9462-4820-9E86-E9E25D2D5E70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4050A6EC-3230-473E-B743-D6F74E2E05D3}"/>
                </a:ext>
              </a:extLst>
            </p:cNvPr>
            <p:cNvSpPr/>
            <p:nvPr/>
          </p:nvSpPr>
          <p:spPr>
            <a:xfrm>
              <a:off x="5465150" y="1086579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6" name="文本框 225">
            <a:extLst>
              <a:ext uri="{FF2B5EF4-FFF2-40B4-BE49-F238E27FC236}">
                <a16:creationId xmlns:a16="http://schemas.microsoft.com/office/drawing/2014/main" id="{C494DFBD-7FBF-4A92-B559-0D1DAEBE084D}"/>
              </a:ext>
            </a:extLst>
          </p:cNvPr>
          <p:cNvSpPr txBox="1"/>
          <p:nvPr/>
        </p:nvSpPr>
        <p:spPr>
          <a:xfrm>
            <a:off x="6151081" y="2355990"/>
            <a:ext cx="130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stride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B9C9405A-F06B-40A7-B37D-454330C5278F}"/>
              </a:ext>
            </a:extLst>
          </p:cNvPr>
          <p:cNvCxnSpPr>
            <a:cxnSpLocks/>
            <a:stCxn id="226" idx="3"/>
            <a:endCxn id="225" idx="3"/>
          </p:cNvCxnSpPr>
          <p:nvPr/>
        </p:nvCxnSpPr>
        <p:spPr>
          <a:xfrm flipV="1">
            <a:off x="7456075" y="2506389"/>
            <a:ext cx="93722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EDF0A3A2-2ECA-4149-9A37-1DDD97E83EF0}"/>
              </a:ext>
            </a:extLst>
          </p:cNvPr>
          <p:cNvCxnSpPr>
            <a:cxnSpLocks/>
            <a:stCxn id="226" idx="1"/>
            <a:endCxn id="225" idx="1"/>
          </p:cNvCxnSpPr>
          <p:nvPr/>
        </p:nvCxnSpPr>
        <p:spPr>
          <a:xfrm flipH="1" flipV="1">
            <a:off x="5193708" y="2506389"/>
            <a:ext cx="95737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文本框 228">
            <a:extLst>
              <a:ext uri="{FF2B5EF4-FFF2-40B4-BE49-F238E27FC236}">
                <a16:creationId xmlns:a16="http://schemas.microsoft.com/office/drawing/2014/main" id="{F8EDFC57-A218-49F4-BBED-C6A031E5E110}"/>
              </a:ext>
            </a:extLst>
          </p:cNvPr>
          <p:cNvSpPr txBox="1"/>
          <p:nvPr/>
        </p:nvSpPr>
        <p:spPr>
          <a:xfrm>
            <a:off x="9429484" y="2088258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37A009B9-1236-46D5-986F-89BC09B1EADA}"/>
              </a:ext>
            </a:extLst>
          </p:cNvPr>
          <p:cNvSpPr txBox="1"/>
          <p:nvPr/>
        </p:nvSpPr>
        <p:spPr>
          <a:xfrm>
            <a:off x="1920737" y="6577607"/>
            <a:ext cx="1984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by DNN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6C4EA715-997E-48AF-9776-8FEBBDCDE2C3}"/>
              </a:ext>
            </a:extLst>
          </p:cNvPr>
          <p:cNvSpPr txBox="1"/>
          <p:nvPr/>
        </p:nvSpPr>
        <p:spPr>
          <a:xfrm>
            <a:off x="5100873" y="6548530"/>
            <a:ext cx="369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by SR-integrated decoder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右大括号 231">
            <a:extLst>
              <a:ext uri="{FF2B5EF4-FFF2-40B4-BE49-F238E27FC236}">
                <a16:creationId xmlns:a16="http://schemas.microsoft.com/office/drawing/2014/main" id="{D5D69326-29E3-405D-A082-DEB5B06FB66E}"/>
              </a:ext>
            </a:extLst>
          </p:cNvPr>
          <p:cNvSpPr/>
          <p:nvPr/>
        </p:nvSpPr>
        <p:spPr>
          <a:xfrm rot="5400000">
            <a:off x="2826716" y="5893302"/>
            <a:ext cx="155448" cy="1148257"/>
          </a:xfrm>
          <a:prstGeom prst="rightBrace">
            <a:avLst>
              <a:gd name="adj1" fmla="val 14705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右大括号 232">
            <a:extLst>
              <a:ext uri="{FF2B5EF4-FFF2-40B4-BE49-F238E27FC236}">
                <a16:creationId xmlns:a16="http://schemas.microsoft.com/office/drawing/2014/main" id="{A309B011-6385-40B4-B2D3-AD7BF97F7DE1}"/>
              </a:ext>
            </a:extLst>
          </p:cNvPr>
          <p:cNvSpPr/>
          <p:nvPr/>
        </p:nvSpPr>
        <p:spPr>
          <a:xfrm rot="5400000">
            <a:off x="6944026" y="5541656"/>
            <a:ext cx="155448" cy="1874459"/>
          </a:xfrm>
          <a:prstGeom prst="rightBrace">
            <a:avLst>
              <a:gd name="adj1" fmla="val 14705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6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565E232B-4ED4-4040-999D-F70E5EB960A3}"/>
              </a:ext>
            </a:extLst>
          </p:cNvPr>
          <p:cNvSpPr/>
          <p:nvPr/>
        </p:nvSpPr>
        <p:spPr>
          <a:xfrm flipV="1">
            <a:off x="4224632" y="5661247"/>
            <a:ext cx="7413088" cy="720952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2657C0-E8E2-425D-A498-E43381E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inference controller: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5ED59-F5C3-40A2-8381-4524137A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 synchronization: </a:t>
            </a:r>
          </a:p>
          <a:p>
            <a:pPr lvl="1"/>
            <a:r>
              <a:rPr lang="en-US" altLang="zh-CN" dirty="0"/>
              <a:t>Stride (Throughput) synchronization</a:t>
            </a:r>
          </a:p>
          <a:p>
            <a:pPr lvl="1"/>
            <a:r>
              <a:rPr lang="en-US" altLang="zh-CN" dirty="0"/>
              <a:t>Window size synchronization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2FA67-1B29-4188-8A7B-DA85F57D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5B20109-DB2A-4060-BC06-C903C63051FA}"/>
              </a:ext>
            </a:extLst>
          </p:cNvPr>
          <p:cNvCxnSpPr>
            <a:cxnSpLocks/>
            <a:endCxn id="239" idx="0"/>
          </p:cNvCxnSpPr>
          <p:nvPr/>
        </p:nvCxnSpPr>
        <p:spPr>
          <a:xfrm flipH="1">
            <a:off x="4811561" y="3337842"/>
            <a:ext cx="3074572" cy="462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1739CAE-E1FB-45E7-B5F6-77B4235E1368}"/>
              </a:ext>
            </a:extLst>
          </p:cNvPr>
          <p:cNvCxnSpPr>
            <a:cxnSpLocks/>
            <a:endCxn id="226" idx="0"/>
          </p:cNvCxnSpPr>
          <p:nvPr/>
        </p:nvCxnSpPr>
        <p:spPr>
          <a:xfrm flipH="1">
            <a:off x="6889848" y="3337842"/>
            <a:ext cx="996284" cy="462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04A61D4-5D8B-402E-A530-66048C3D9CDC}"/>
              </a:ext>
            </a:extLst>
          </p:cNvPr>
          <p:cNvCxnSpPr>
            <a:cxnSpLocks/>
            <a:endCxn id="213" idx="0"/>
          </p:cNvCxnSpPr>
          <p:nvPr/>
        </p:nvCxnSpPr>
        <p:spPr>
          <a:xfrm>
            <a:off x="7886131" y="3337842"/>
            <a:ext cx="1092033" cy="462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D22FE5A-3B2A-4076-A9EB-148A1BA3F58C}"/>
              </a:ext>
            </a:extLst>
          </p:cNvPr>
          <p:cNvCxnSpPr>
            <a:cxnSpLocks/>
            <a:endCxn id="202" idx="0"/>
          </p:cNvCxnSpPr>
          <p:nvPr/>
        </p:nvCxnSpPr>
        <p:spPr>
          <a:xfrm>
            <a:off x="7886131" y="3337842"/>
            <a:ext cx="3170281" cy="462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39B578B9-AE2A-4830-A8FA-4B484F892B9A}"/>
              </a:ext>
            </a:extLst>
          </p:cNvPr>
          <p:cNvSpPr txBox="1"/>
          <p:nvPr/>
        </p:nvSpPr>
        <p:spPr>
          <a:xfrm>
            <a:off x="576518" y="3061225"/>
            <a:ext cx="4083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 should inference on same frames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DBEDDA2-7673-42F5-A0B8-E926725F0DC3}"/>
              </a:ext>
            </a:extLst>
          </p:cNvPr>
          <p:cNvSpPr txBox="1"/>
          <p:nvPr/>
        </p:nvSpPr>
        <p:spPr>
          <a:xfrm flipV="1">
            <a:off x="3875515" y="2887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B2E53FB-467F-4E62-80FC-1B0D6F11A005}"/>
              </a:ext>
            </a:extLst>
          </p:cNvPr>
          <p:cNvGrpSpPr/>
          <p:nvPr/>
        </p:nvGrpSpPr>
        <p:grpSpPr>
          <a:xfrm flipV="1">
            <a:off x="4483400" y="2822239"/>
            <a:ext cx="7589264" cy="431825"/>
            <a:chOff x="1914334" y="4463246"/>
            <a:chExt cx="7589264" cy="431825"/>
          </a:xfrm>
          <a:solidFill>
            <a:srgbClr val="99BCE2"/>
          </a:solidFill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E7E1D04B-64B8-406B-A041-73103DF103B5}"/>
                </a:ext>
              </a:extLst>
            </p:cNvPr>
            <p:cNvSpPr/>
            <p:nvPr/>
          </p:nvSpPr>
          <p:spPr>
            <a:xfrm rot="5400000">
              <a:off x="1721286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CC43D4AD-B19E-4195-B0B0-E9A6CCDE4286}"/>
                </a:ext>
              </a:extLst>
            </p:cNvPr>
            <p:cNvSpPr/>
            <p:nvPr/>
          </p:nvSpPr>
          <p:spPr>
            <a:xfrm rot="5400000">
              <a:off x="1949879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E9B5B75-7BEB-4293-A85C-A708BF821CA2}"/>
                </a:ext>
              </a:extLst>
            </p:cNvPr>
            <p:cNvSpPr/>
            <p:nvPr/>
          </p:nvSpPr>
          <p:spPr>
            <a:xfrm rot="5400000">
              <a:off x="2178471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0A10092-A4F9-4FAA-897A-A9F06DF6CC49}"/>
                </a:ext>
              </a:extLst>
            </p:cNvPr>
            <p:cNvSpPr/>
            <p:nvPr/>
          </p:nvSpPr>
          <p:spPr>
            <a:xfrm rot="5400000">
              <a:off x="240706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A29BF37-09BD-45BE-9E5C-A22310DB4367}"/>
                </a:ext>
              </a:extLst>
            </p:cNvPr>
            <p:cNvSpPr/>
            <p:nvPr/>
          </p:nvSpPr>
          <p:spPr>
            <a:xfrm rot="5400000">
              <a:off x="2635655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67A4840-C216-44A0-9F19-ABD61391E173}"/>
                </a:ext>
              </a:extLst>
            </p:cNvPr>
            <p:cNvSpPr/>
            <p:nvPr/>
          </p:nvSpPr>
          <p:spPr>
            <a:xfrm rot="5400000">
              <a:off x="2864248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B9CE398-6F85-4301-8601-CFFD0B6FEF9E}"/>
                </a:ext>
              </a:extLst>
            </p:cNvPr>
            <p:cNvSpPr/>
            <p:nvPr/>
          </p:nvSpPr>
          <p:spPr>
            <a:xfrm rot="5400000">
              <a:off x="3092840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D9C71AB-E015-45A4-8F91-1EA5C49720C8}"/>
                </a:ext>
              </a:extLst>
            </p:cNvPr>
            <p:cNvSpPr/>
            <p:nvPr/>
          </p:nvSpPr>
          <p:spPr>
            <a:xfrm rot="5400000">
              <a:off x="3321433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4F32016-16F4-4656-8FB7-B8CF750CDCA4}"/>
                </a:ext>
              </a:extLst>
            </p:cNvPr>
            <p:cNvSpPr/>
            <p:nvPr/>
          </p:nvSpPr>
          <p:spPr>
            <a:xfrm rot="5400000">
              <a:off x="3550025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75331A3-8E70-4677-9A57-2F042DC6D1F2}"/>
                </a:ext>
              </a:extLst>
            </p:cNvPr>
            <p:cNvSpPr/>
            <p:nvPr/>
          </p:nvSpPr>
          <p:spPr>
            <a:xfrm rot="5400000">
              <a:off x="3778618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B20D5ECF-F8F4-4921-97C0-5FF84C9CC261}"/>
                </a:ext>
              </a:extLst>
            </p:cNvPr>
            <p:cNvSpPr/>
            <p:nvPr/>
          </p:nvSpPr>
          <p:spPr>
            <a:xfrm rot="5400000">
              <a:off x="4007210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680FD4A-3EB6-4CE0-BF14-8970150FE0E8}"/>
                </a:ext>
              </a:extLst>
            </p:cNvPr>
            <p:cNvSpPr/>
            <p:nvPr/>
          </p:nvSpPr>
          <p:spPr>
            <a:xfrm rot="5400000">
              <a:off x="4235803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AEFF254-508A-4DAD-8EBE-EA512F52EE32}"/>
                </a:ext>
              </a:extLst>
            </p:cNvPr>
            <p:cNvSpPr/>
            <p:nvPr/>
          </p:nvSpPr>
          <p:spPr>
            <a:xfrm rot="5400000">
              <a:off x="446439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E0371F65-8EF1-4C01-B3B4-5E3D7D0D3A5A}"/>
                </a:ext>
              </a:extLst>
            </p:cNvPr>
            <p:cNvSpPr/>
            <p:nvPr/>
          </p:nvSpPr>
          <p:spPr>
            <a:xfrm rot="5400000">
              <a:off x="4692987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8A08CD3-DC44-4C4F-96BE-7C47A935A165}"/>
                </a:ext>
              </a:extLst>
            </p:cNvPr>
            <p:cNvSpPr/>
            <p:nvPr/>
          </p:nvSpPr>
          <p:spPr>
            <a:xfrm rot="5400000">
              <a:off x="4921579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F86B08DF-1A81-49A5-851D-F5FCEB92F4C7}"/>
                </a:ext>
              </a:extLst>
            </p:cNvPr>
            <p:cNvSpPr/>
            <p:nvPr/>
          </p:nvSpPr>
          <p:spPr>
            <a:xfrm rot="5400000">
              <a:off x="515017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852AF409-7B10-425E-A7B1-4ED5CD0B87C0}"/>
                </a:ext>
              </a:extLst>
            </p:cNvPr>
            <p:cNvSpPr/>
            <p:nvPr/>
          </p:nvSpPr>
          <p:spPr>
            <a:xfrm rot="5400000">
              <a:off x="537876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AEB7B1B-FC79-4ED1-81E0-F4327966F147}"/>
                </a:ext>
              </a:extLst>
            </p:cNvPr>
            <p:cNvSpPr/>
            <p:nvPr/>
          </p:nvSpPr>
          <p:spPr>
            <a:xfrm rot="5400000">
              <a:off x="5607355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FA5B4DA-4244-4348-AB3A-1D222A1F347F}"/>
                </a:ext>
              </a:extLst>
            </p:cNvPr>
            <p:cNvSpPr/>
            <p:nvPr/>
          </p:nvSpPr>
          <p:spPr>
            <a:xfrm rot="5400000">
              <a:off x="5835947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B45023D2-E746-4544-8809-2619167B44C7}"/>
                </a:ext>
              </a:extLst>
            </p:cNvPr>
            <p:cNvSpPr/>
            <p:nvPr/>
          </p:nvSpPr>
          <p:spPr>
            <a:xfrm rot="5400000">
              <a:off x="606454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BBC9C30C-F1C1-4E1B-9752-8065F231CAC1}"/>
                </a:ext>
              </a:extLst>
            </p:cNvPr>
            <p:cNvSpPr/>
            <p:nvPr/>
          </p:nvSpPr>
          <p:spPr>
            <a:xfrm rot="5400000">
              <a:off x="6293131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31697B2C-ACDE-4EBB-8CB7-083E6FB70179}"/>
                </a:ext>
              </a:extLst>
            </p:cNvPr>
            <p:cNvSpPr/>
            <p:nvPr/>
          </p:nvSpPr>
          <p:spPr>
            <a:xfrm rot="5400000">
              <a:off x="6521724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769140AC-72D4-4D36-9C87-9C7186B546FF}"/>
                </a:ext>
              </a:extLst>
            </p:cNvPr>
            <p:cNvSpPr/>
            <p:nvPr/>
          </p:nvSpPr>
          <p:spPr>
            <a:xfrm rot="5400000">
              <a:off x="6750316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88021DB3-4B18-43F5-90D9-32D57DC4DF23}"/>
                </a:ext>
              </a:extLst>
            </p:cNvPr>
            <p:cNvSpPr/>
            <p:nvPr/>
          </p:nvSpPr>
          <p:spPr>
            <a:xfrm rot="5400000">
              <a:off x="6978909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06DF15E-CD07-4272-B8C1-1AD9A8AA15CD}"/>
                </a:ext>
              </a:extLst>
            </p:cNvPr>
            <p:cNvSpPr/>
            <p:nvPr/>
          </p:nvSpPr>
          <p:spPr>
            <a:xfrm rot="5400000">
              <a:off x="7207501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0E7EB7C2-76BB-4223-844D-2C6AACE5FF04}"/>
                </a:ext>
              </a:extLst>
            </p:cNvPr>
            <p:cNvSpPr/>
            <p:nvPr/>
          </p:nvSpPr>
          <p:spPr>
            <a:xfrm rot="5400000">
              <a:off x="7436094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95F4B44B-6010-4C1B-B0F9-5738B65EC915}"/>
                </a:ext>
              </a:extLst>
            </p:cNvPr>
            <p:cNvSpPr/>
            <p:nvPr/>
          </p:nvSpPr>
          <p:spPr>
            <a:xfrm rot="5400000">
              <a:off x="7664686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047B8550-5408-47B9-92A2-2F81ED6BADB3}"/>
                </a:ext>
              </a:extLst>
            </p:cNvPr>
            <p:cNvSpPr/>
            <p:nvPr/>
          </p:nvSpPr>
          <p:spPr>
            <a:xfrm rot="5400000">
              <a:off x="7893279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DB124D4C-8D7C-46A8-8D9A-915EFE3FFFED}"/>
                </a:ext>
              </a:extLst>
            </p:cNvPr>
            <p:cNvSpPr/>
            <p:nvPr/>
          </p:nvSpPr>
          <p:spPr>
            <a:xfrm rot="5400000">
              <a:off x="812187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B58F3730-44BE-48F5-939B-2D528B87DF93}"/>
                </a:ext>
              </a:extLst>
            </p:cNvPr>
            <p:cNvSpPr/>
            <p:nvPr/>
          </p:nvSpPr>
          <p:spPr>
            <a:xfrm rot="5400000">
              <a:off x="8350463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A1CC5AE5-97C1-49E6-9028-9D45329E0665}"/>
                </a:ext>
              </a:extLst>
            </p:cNvPr>
            <p:cNvSpPr/>
            <p:nvPr/>
          </p:nvSpPr>
          <p:spPr>
            <a:xfrm rot="5400000">
              <a:off x="8579055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305FFBD2-FB43-49B4-8C63-92836542E64D}"/>
                </a:ext>
              </a:extLst>
            </p:cNvPr>
            <p:cNvSpPr/>
            <p:nvPr/>
          </p:nvSpPr>
          <p:spPr>
            <a:xfrm rot="5400000">
              <a:off x="880764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7FFD2C1-0D9A-40B0-B5FB-C38FCA3C0362}"/>
                </a:ext>
              </a:extLst>
            </p:cNvPr>
            <p:cNvSpPr/>
            <p:nvPr/>
          </p:nvSpPr>
          <p:spPr>
            <a:xfrm rot="5400000">
              <a:off x="903623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41BC32D9-9DBD-4183-826F-B8D54CCD1E27}"/>
                </a:ext>
              </a:extLst>
            </p:cNvPr>
            <p:cNvSpPr/>
            <p:nvPr/>
          </p:nvSpPr>
          <p:spPr>
            <a:xfrm rot="5400000">
              <a:off x="9264831" y="4656294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1B90C333-6C46-4F6C-8DEF-D851E91AFC1C}"/>
              </a:ext>
            </a:extLst>
          </p:cNvPr>
          <p:cNvSpPr/>
          <p:nvPr/>
        </p:nvSpPr>
        <p:spPr>
          <a:xfrm rot="16200000" flipV="1">
            <a:off x="5383960" y="2466711"/>
            <a:ext cx="542542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79378D76-9272-4C50-8380-90596B71EF62}"/>
              </a:ext>
            </a:extLst>
          </p:cNvPr>
          <p:cNvSpPr/>
          <p:nvPr/>
        </p:nvSpPr>
        <p:spPr>
          <a:xfrm rot="16200000" flipV="1">
            <a:off x="7659811" y="2238088"/>
            <a:ext cx="542542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C983B20C-3483-49F0-9CD5-62605E35B085}"/>
              </a:ext>
            </a:extLst>
          </p:cNvPr>
          <p:cNvSpPr/>
          <p:nvPr/>
        </p:nvSpPr>
        <p:spPr>
          <a:xfrm rot="16200000" flipV="1">
            <a:off x="10864163" y="2695305"/>
            <a:ext cx="542542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B95DFD-0B11-4320-BF50-8C68998D62C9}"/>
              </a:ext>
            </a:extLst>
          </p:cNvPr>
          <p:cNvGrpSpPr/>
          <p:nvPr/>
        </p:nvGrpSpPr>
        <p:grpSpPr>
          <a:xfrm>
            <a:off x="7128049" y="2447034"/>
            <a:ext cx="1600146" cy="248276"/>
            <a:chOff x="5465150" y="1094703"/>
            <a:chExt cx="1600146" cy="248276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801478CB-385A-4DDD-9F89-E0EB0CEA7B72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58F9CDD-984C-4434-A8CF-A5F1C3D74629}"/>
                </a:ext>
              </a:extLst>
            </p:cNvPr>
            <p:cNvSpPr/>
            <p:nvPr/>
          </p:nvSpPr>
          <p:spPr>
            <a:xfrm>
              <a:off x="5465150" y="1094703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6DFEC3-1EB8-46F9-86DE-B738D43EAEEF}"/>
              </a:ext>
            </a:extLst>
          </p:cNvPr>
          <p:cNvSpPr txBox="1"/>
          <p:nvPr/>
        </p:nvSpPr>
        <p:spPr>
          <a:xfrm>
            <a:off x="7352607" y="2411711"/>
            <a:ext cx="115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FB59E8A0-EAAD-4E8A-98CF-E2C52A47DC50}"/>
              </a:ext>
            </a:extLst>
          </p:cNvPr>
          <p:cNvCxnSpPr>
            <a:cxnSpLocks/>
            <a:stCxn id="180" idx="1"/>
            <a:endCxn id="179" idx="1"/>
          </p:cNvCxnSpPr>
          <p:nvPr/>
        </p:nvCxnSpPr>
        <p:spPr>
          <a:xfrm flipH="1">
            <a:off x="7128049" y="2565600"/>
            <a:ext cx="224558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C03CE1A1-1984-40C1-8D0A-914F3924F69C}"/>
              </a:ext>
            </a:extLst>
          </p:cNvPr>
          <p:cNvCxnSpPr>
            <a:cxnSpLocks/>
            <a:stCxn id="180" idx="3"/>
            <a:endCxn id="179" idx="3"/>
          </p:cNvCxnSpPr>
          <p:nvPr/>
        </p:nvCxnSpPr>
        <p:spPr>
          <a:xfrm>
            <a:off x="8503635" y="2565600"/>
            <a:ext cx="224559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6B68055-0A36-41CA-B650-2600BB616061}"/>
              </a:ext>
            </a:extLst>
          </p:cNvPr>
          <p:cNvGrpSpPr/>
          <p:nvPr/>
        </p:nvGrpSpPr>
        <p:grpSpPr>
          <a:xfrm>
            <a:off x="7935841" y="2231125"/>
            <a:ext cx="3199592" cy="248276"/>
            <a:chOff x="5465150" y="1086579"/>
            <a:chExt cx="1600146" cy="248276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46E0EA2A-85B3-4D00-A38A-D954CAA90AB1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1ED35794-2198-47C2-8A9D-E85E954FFE74}"/>
                </a:ext>
              </a:extLst>
            </p:cNvPr>
            <p:cNvSpPr/>
            <p:nvPr/>
          </p:nvSpPr>
          <p:spPr>
            <a:xfrm>
              <a:off x="5465150" y="1086579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8348480-B3F0-47A6-BBA1-9019EBCC6F4A}"/>
              </a:ext>
            </a:extLst>
          </p:cNvPr>
          <p:cNvSpPr txBox="1"/>
          <p:nvPr/>
        </p:nvSpPr>
        <p:spPr>
          <a:xfrm>
            <a:off x="8893214" y="2204864"/>
            <a:ext cx="130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stride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DC5356AB-36A0-4506-B4E4-3A7CA48AFA45}"/>
              </a:ext>
            </a:extLst>
          </p:cNvPr>
          <p:cNvCxnSpPr>
            <a:cxnSpLocks/>
            <a:stCxn id="186" idx="3"/>
            <a:endCxn id="185" idx="3"/>
          </p:cNvCxnSpPr>
          <p:nvPr/>
        </p:nvCxnSpPr>
        <p:spPr>
          <a:xfrm flipV="1">
            <a:off x="10198208" y="2355263"/>
            <a:ext cx="93722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732F5A21-948A-45D0-8B06-63DFAA2F093F}"/>
              </a:ext>
            </a:extLst>
          </p:cNvPr>
          <p:cNvCxnSpPr>
            <a:cxnSpLocks/>
            <a:stCxn id="186" idx="1"/>
            <a:endCxn id="185" idx="1"/>
          </p:cNvCxnSpPr>
          <p:nvPr/>
        </p:nvCxnSpPr>
        <p:spPr>
          <a:xfrm flipH="1" flipV="1">
            <a:off x="7935841" y="2355263"/>
            <a:ext cx="95737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069538AA-7AE5-4B3C-99D1-17B170E44F3B}"/>
              </a:ext>
            </a:extLst>
          </p:cNvPr>
          <p:cNvGrpSpPr/>
          <p:nvPr/>
        </p:nvGrpSpPr>
        <p:grpSpPr>
          <a:xfrm>
            <a:off x="3830980" y="3469197"/>
            <a:ext cx="8208332" cy="2444281"/>
            <a:chOff x="2135560" y="3565488"/>
            <a:chExt cx="8208332" cy="2444281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EA24ED21-AC5A-4A68-B996-A689CC106794}"/>
                </a:ext>
              </a:extLst>
            </p:cNvPr>
            <p:cNvGrpSpPr/>
            <p:nvPr/>
          </p:nvGrpSpPr>
          <p:grpSpPr>
            <a:xfrm>
              <a:off x="2135560" y="3573016"/>
              <a:ext cx="1955556" cy="2436753"/>
              <a:chOff x="4033215" y="3573016"/>
              <a:chExt cx="1955556" cy="2436753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8E242CE-8E25-4397-8706-CC0800778B21}"/>
                  </a:ext>
                </a:extLst>
              </p:cNvPr>
              <p:cNvGrpSpPr/>
              <p:nvPr/>
            </p:nvGrpSpPr>
            <p:grpSpPr>
              <a:xfrm>
                <a:off x="4426866" y="3896609"/>
                <a:ext cx="1173859" cy="2113160"/>
                <a:chOff x="4426866" y="3896609"/>
                <a:chExt cx="1173859" cy="21131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9" name="矩形: 圆角 238">
                      <a:extLst>
                        <a:ext uri="{FF2B5EF4-FFF2-40B4-BE49-F238E27FC236}">
                          <a16:creationId xmlns:a16="http://schemas.microsoft.com/office/drawing/2014/main" id="{FD1E571A-E50F-4294-9AAF-B4231CD05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6866" y="3896609"/>
                      <a:ext cx="1173859" cy="1173600"/>
                    </a:xfrm>
                    <a:prstGeom prst="roundRect">
                      <a:avLst/>
                    </a:prstGeom>
                    <a:solidFill>
                      <a:srgbClr val="D9EBB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9" name="矩形: 圆角 238">
                      <a:extLst>
                        <a:ext uri="{FF2B5EF4-FFF2-40B4-BE49-F238E27FC236}">
                          <a16:creationId xmlns:a16="http://schemas.microsoft.com/office/drawing/2014/main" id="{FD1E571A-E50F-4294-9AAF-B4231CD05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6866" y="3896609"/>
                      <a:ext cx="1173859" cy="1173600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0" name="文本框 239">
                  <a:extLst>
                    <a:ext uri="{FF2B5EF4-FFF2-40B4-BE49-F238E27FC236}">
                      <a16:creationId xmlns:a16="http://schemas.microsoft.com/office/drawing/2014/main" id="{6F7CCF32-1C52-4932-919F-4FB5DAA150E8}"/>
                    </a:ext>
                  </a:extLst>
                </p:cNvPr>
                <p:cNvSpPr txBox="1"/>
                <p:nvPr/>
              </p:nvSpPr>
              <p:spPr>
                <a:xfrm>
                  <a:off x="4426866" y="4331101"/>
                  <a:ext cx="116825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 1</a:t>
                  </a:r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41" name="组合 240">
                  <a:extLst>
                    <a:ext uri="{FF2B5EF4-FFF2-40B4-BE49-F238E27FC236}">
                      <a16:creationId xmlns:a16="http://schemas.microsoft.com/office/drawing/2014/main" id="{DB565C90-9E3A-422B-85A4-D3CE0B1976BF}"/>
                    </a:ext>
                  </a:extLst>
                </p:cNvPr>
                <p:cNvGrpSpPr/>
                <p:nvPr/>
              </p:nvGrpSpPr>
              <p:grpSpPr>
                <a:xfrm flipV="1">
                  <a:off x="4835072" y="5577901"/>
                  <a:ext cx="351844" cy="431868"/>
                  <a:chOff x="581519" y="2830965"/>
                  <a:chExt cx="351844" cy="431868"/>
                </a:xfrm>
              </p:grpSpPr>
              <p:sp>
                <p:nvSpPr>
                  <p:cNvPr id="243" name="矩形 242">
                    <a:extLst>
                      <a:ext uri="{FF2B5EF4-FFF2-40B4-BE49-F238E27FC236}">
                        <a16:creationId xmlns:a16="http://schemas.microsoft.com/office/drawing/2014/main" id="{D4C6C729-C6F0-47F2-AEEB-A612CAF310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0804" y="3021732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4" name="矩形 243">
                    <a:extLst>
                      <a:ext uri="{FF2B5EF4-FFF2-40B4-BE49-F238E27FC236}">
                        <a16:creationId xmlns:a16="http://schemas.microsoft.com/office/drawing/2014/main" id="{C0C79691-FE15-4303-8AC4-3283F14F91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570" y="3021703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5" name="矩形 244">
                    <a:extLst>
                      <a:ext uri="{FF2B5EF4-FFF2-40B4-BE49-F238E27FC236}">
                        <a16:creationId xmlns:a16="http://schemas.microsoft.com/office/drawing/2014/main" id="{EF93DF4B-3A5D-4ED8-935F-8DC1C1505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0976" y="3021719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6" name="矩形 245">
                    <a:extLst>
                      <a:ext uri="{FF2B5EF4-FFF2-40B4-BE49-F238E27FC236}">
                        <a16:creationId xmlns:a16="http://schemas.microsoft.com/office/drawing/2014/main" id="{417E468D-B90F-4653-A11F-8370512ED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1532" y="3021709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7" name="矩形 246">
                    <a:extLst>
                      <a:ext uri="{FF2B5EF4-FFF2-40B4-BE49-F238E27FC236}">
                        <a16:creationId xmlns:a16="http://schemas.microsoft.com/office/drawing/2014/main" id="{9CFB207D-9316-422A-905A-E37A1B1EDA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91917" y="3021732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8" name="矩形 247">
                    <a:extLst>
                      <a:ext uri="{FF2B5EF4-FFF2-40B4-BE49-F238E27FC236}">
                        <a16:creationId xmlns:a16="http://schemas.microsoft.com/office/drawing/2014/main" id="{1C67D6EC-3937-4947-B460-BA4AB41E9C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878" y="3021680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9" name="矩形 248">
                    <a:extLst>
                      <a:ext uri="{FF2B5EF4-FFF2-40B4-BE49-F238E27FC236}">
                        <a16:creationId xmlns:a16="http://schemas.microsoft.com/office/drawing/2014/main" id="{4DFE6CA0-2FF6-4A78-A5CD-C88C7359E9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2263" y="3021703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42" name="直接箭头连接符 241">
                  <a:extLst>
                    <a:ext uri="{FF2B5EF4-FFF2-40B4-BE49-F238E27FC236}">
                      <a16:creationId xmlns:a16="http://schemas.microsoft.com/office/drawing/2014/main" id="{73172E2E-5628-4F98-8AB8-F71D65FEED72}"/>
                    </a:ext>
                  </a:extLst>
                </p:cNvPr>
                <p:cNvCxnSpPr>
                  <a:cxnSpLocks/>
                  <a:stCxn id="239" idx="2"/>
                  <a:endCxn id="246" idx="3"/>
                </p:cNvCxnSpPr>
                <p:nvPr/>
              </p:nvCxnSpPr>
              <p:spPr>
                <a:xfrm flipH="1">
                  <a:off x="5010993" y="5070209"/>
                  <a:ext cx="2803" cy="5077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36FC1955-01BA-4D0D-8008-B11AB791BB81}"/>
                  </a:ext>
                </a:extLst>
              </p:cNvPr>
              <p:cNvSpPr/>
              <p:nvPr/>
            </p:nvSpPr>
            <p:spPr>
              <a:xfrm rot="10800000" flipV="1">
                <a:off x="4033215" y="3573016"/>
                <a:ext cx="1955556" cy="1810605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 1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DD878BA9-0D40-4D17-B095-BB2DC90507C4}"/>
                </a:ext>
              </a:extLst>
            </p:cNvPr>
            <p:cNvGrpSpPr/>
            <p:nvPr/>
          </p:nvGrpSpPr>
          <p:grpSpPr>
            <a:xfrm>
              <a:off x="4216651" y="3573016"/>
              <a:ext cx="1955556" cy="2436702"/>
              <a:chOff x="6114306" y="3573016"/>
              <a:chExt cx="1955556" cy="2436702"/>
            </a:xfrm>
          </p:grpSpPr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478033B2-0F4E-4F26-B76E-2D4E3A0A4EEF}"/>
                  </a:ext>
                </a:extLst>
              </p:cNvPr>
              <p:cNvSpPr/>
              <p:nvPr/>
            </p:nvSpPr>
            <p:spPr>
              <a:xfrm rot="10800000" flipV="1">
                <a:off x="6114306" y="3573016"/>
                <a:ext cx="1955556" cy="1810605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 2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A0E40DA-3538-460A-B7F3-70CF49686172}"/>
                  </a:ext>
                </a:extLst>
              </p:cNvPr>
              <p:cNvGrpSpPr/>
              <p:nvPr/>
            </p:nvGrpSpPr>
            <p:grpSpPr>
              <a:xfrm>
                <a:off x="6505153" y="3896609"/>
                <a:ext cx="1173859" cy="2113109"/>
                <a:chOff x="5768766" y="3896609"/>
                <a:chExt cx="1173859" cy="21131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矩形: 圆角 225">
                      <a:extLst>
                        <a:ext uri="{FF2B5EF4-FFF2-40B4-BE49-F238E27FC236}">
                          <a16:creationId xmlns:a16="http://schemas.microsoft.com/office/drawing/2014/main" id="{936E5408-3BAB-4ECD-8581-71BCDC66CA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8766" y="3896609"/>
                      <a:ext cx="1173859" cy="1173600"/>
                    </a:xfrm>
                    <a:prstGeom prst="roundRect">
                      <a:avLst/>
                    </a:prstGeom>
                    <a:solidFill>
                      <a:srgbClr val="37B3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6" name="矩形: 圆角 225">
                      <a:extLst>
                        <a:ext uri="{FF2B5EF4-FFF2-40B4-BE49-F238E27FC236}">
                          <a16:creationId xmlns:a16="http://schemas.microsoft.com/office/drawing/2014/main" id="{936E5408-3BAB-4ECD-8581-71BCDC66CA5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8766" y="3896609"/>
                      <a:ext cx="1173859" cy="117360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AB04BB5C-5727-4592-9370-787F9446A855}"/>
                    </a:ext>
                  </a:extLst>
                </p:cNvPr>
                <p:cNvSpPr txBox="1"/>
                <p:nvPr/>
              </p:nvSpPr>
              <p:spPr>
                <a:xfrm>
                  <a:off x="5769272" y="4331101"/>
                  <a:ext cx="116825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 2</a:t>
                  </a:r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61C389C7-3839-4A27-9366-E63213733DBD}"/>
                    </a:ext>
                  </a:extLst>
                </p:cNvPr>
                <p:cNvGrpSpPr/>
                <p:nvPr/>
              </p:nvGrpSpPr>
              <p:grpSpPr>
                <a:xfrm flipV="1">
                  <a:off x="6177478" y="5577850"/>
                  <a:ext cx="351844" cy="431868"/>
                  <a:chOff x="581519" y="2830965"/>
                  <a:chExt cx="351844" cy="431868"/>
                </a:xfrm>
                <a:solidFill>
                  <a:srgbClr val="37B3D5"/>
                </a:solidFill>
              </p:grpSpPr>
              <p:sp>
                <p:nvSpPr>
                  <p:cNvPr id="230" name="矩形 229">
                    <a:extLst>
                      <a:ext uri="{FF2B5EF4-FFF2-40B4-BE49-F238E27FC236}">
                        <a16:creationId xmlns:a16="http://schemas.microsoft.com/office/drawing/2014/main" id="{34B2E7C7-40AD-491F-9197-39D25B4021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0804" y="3021732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1" name="矩形 230">
                    <a:extLst>
                      <a:ext uri="{FF2B5EF4-FFF2-40B4-BE49-F238E27FC236}">
                        <a16:creationId xmlns:a16="http://schemas.microsoft.com/office/drawing/2014/main" id="{BE5D0856-3F5F-4B2E-9551-A8E791116E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570" y="3021703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2" name="矩形 231">
                    <a:extLst>
                      <a:ext uri="{FF2B5EF4-FFF2-40B4-BE49-F238E27FC236}">
                        <a16:creationId xmlns:a16="http://schemas.microsoft.com/office/drawing/2014/main" id="{57094A74-5A8C-4C6B-A0AD-0D7D35252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0976" y="3021719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3" name="矩形 232">
                    <a:extLst>
                      <a:ext uri="{FF2B5EF4-FFF2-40B4-BE49-F238E27FC236}">
                        <a16:creationId xmlns:a16="http://schemas.microsoft.com/office/drawing/2014/main" id="{52B36750-F373-4F46-9708-6B9A893B2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1532" y="3021709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4" name="矩形 233">
                    <a:extLst>
                      <a:ext uri="{FF2B5EF4-FFF2-40B4-BE49-F238E27FC236}">
                        <a16:creationId xmlns:a16="http://schemas.microsoft.com/office/drawing/2014/main" id="{86038B98-9D3B-4C97-AA44-C26B06BCF7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91917" y="3021732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5" name="矩形 234">
                    <a:extLst>
                      <a:ext uri="{FF2B5EF4-FFF2-40B4-BE49-F238E27FC236}">
                        <a16:creationId xmlns:a16="http://schemas.microsoft.com/office/drawing/2014/main" id="{819BD96D-F7A0-4D33-A860-360DD4A964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878" y="3021680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6" name="矩形 235">
                    <a:extLst>
                      <a:ext uri="{FF2B5EF4-FFF2-40B4-BE49-F238E27FC236}">
                        <a16:creationId xmlns:a16="http://schemas.microsoft.com/office/drawing/2014/main" id="{2F0F15C7-09BD-48DE-B52D-F1A600812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2263" y="3021703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9" name="直接箭头连接符 228">
                  <a:extLst>
                    <a:ext uri="{FF2B5EF4-FFF2-40B4-BE49-F238E27FC236}">
                      <a16:creationId xmlns:a16="http://schemas.microsoft.com/office/drawing/2014/main" id="{497CB4C9-E6AC-45B8-8E46-CEA761BB4C3B}"/>
                    </a:ext>
                  </a:extLst>
                </p:cNvPr>
                <p:cNvCxnSpPr>
                  <a:cxnSpLocks/>
                  <a:stCxn id="226" idx="2"/>
                  <a:endCxn id="233" idx="3"/>
                </p:cNvCxnSpPr>
                <p:nvPr/>
              </p:nvCxnSpPr>
              <p:spPr>
                <a:xfrm flipH="1">
                  <a:off x="6353399" y="5070209"/>
                  <a:ext cx="2297" cy="5076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802C1E0-9313-428C-B0AB-94FFB4B3CCBD}"/>
                </a:ext>
              </a:extLst>
            </p:cNvPr>
            <p:cNvSpPr/>
            <p:nvPr/>
          </p:nvSpPr>
          <p:spPr>
            <a:xfrm rot="10800000" flipV="1">
              <a:off x="6299835" y="3565488"/>
              <a:ext cx="1955556" cy="181060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3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8F77CA26-478F-4700-B532-A00CED0CB4BD}"/>
                </a:ext>
              </a:extLst>
            </p:cNvPr>
            <p:cNvGrpSpPr/>
            <p:nvPr/>
          </p:nvGrpSpPr>
          <p:grpSpPr>
            <a:xfrm>
              <a:off x="6693672" y="3896456"/>
              <a:ext cx="1176001" cy="2113211"/>
              <a:chOff x="7112442" y="3896609"/>
              <a:chExt cx="1176001" cy="21132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矩形: 圆角 212">
                    <a:extLst>
                      <a:ext uri="{FF2B5EF4-FFF2-40B4-BE49-F238E27FC236}">
                        <a16:creationId xmlns:a16="http://schemas.microsoft.com/office/drawing/2014/main" id="{9ACAEB30-6170-41AB-9A20-30651E30E34A}"/>
                      </a:ext>
                    </a:extLst>
                  </p:cNvPr>
                  <p:cNvSpPr/>
                  <p:nvPr/>
                </p:nvSpPr>
                <p:spPr>
                  <a:xfrm>
                    <a:off x="7114584" y="3896609"/>
                    <a:ext cx="1173859" cy="1173600"/>
                  </a:xfrm>
                  <a:prstGeom prst="roundRect">
                    <a:avLst/>
                  </a:prstGeom>
                  <a:solidFill>
                    <a:srgbClr val="B7DDC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3" name="矩形: 圆角 212">
                    <a:extLst>
                      <a:ext uri="{FF2B5EF4-FFF2-40B4-BE49-F238E27FC236}">
                        <a16:creationId xmlns:a16="http://schemas.microsoft.com/office/drawing/2014/main" id="{9ACAEB30-6170-41AB-9A20-30651E30E3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4584" y="3896609"/>
                    <a:ext cx="1173859" cy="117360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D7E0A0A2-9FA3-40E6-9F3F-2998C51B23E9}"/>
                  </a:ext>
                </a:extLst>
              </p:cNvPr>
              <p:cNvSpPr txBox="1"/>
              <p:nvPr/>
            </p:nvSpPr>
            <p:spPr>
              <a:xfrm>
                <a:off x="7112442" y="4331101"/>
                <a:ext cx="11682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3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F89B2E49-19A7-46F8-8749-917CF01F0084}"/>
                  </a:ext>
                </a:extLst>
              </p:cNvPr>
              <p:cNvGrpSpPr/>
              <p:nvPr/>
            </p:nvGrpSpPr>
            <p:grpSpPr>
              <a:xfrm flipV="1">
                <a:off x="7520648" y="5577952"/>
                <a:ext cx="351844" cy="431868"/>
                <a:chOff x="581519" y="2830965"/>
                <a:chExt cx="351844" cy="431868"/>
              </a:xfrm>
              <a:solidFill>
                <a:srgbClr val="B7DDC8"/>
              </a:solidFill>
            </p:grpSpPr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17560850-84B1-4393-ACA7-9A812889030B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2053C300-B2DA-4B5D-9B5A-838B1DCC1B3F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21D61089-E9D1-4F48-AF5E-0715EAC64A87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2B792DA6-C202-412E-9A2B-C143F04D52FB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6F726A5A-3BD2-438B-818D-2994EA8F877D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4FF4DA77-EE66-411C-9CC4-F30A9BF75ECC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1BB612B9-E648-4470-BDCC-6AA19DDACAD3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50D533D7-486A-4097-A54D-58F453225537}"/>
                  </a:ext>
                </a:extLst>
              </p:cNvPr>
              <p:cNvCxnSpPr>
                <a:cxnSpLocks/>
                <a:stCxn id="213" idx="2"/>
                <a:endCxn id="220" idx="3"/>
              </p:cNvCxnSpPr>
              <p:nvPr/>
            </p:nvCxnSpPr>
            <p:spPr>
              <a:xfrm flipH="1">
                <a:off x="7696569" y="5070209"/>
                <a:ext cx="4945" cy="507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C29980D4-6BC0-490B-B967-38CD215FC183}"/>
                </a:ext>
              </a:extLst>
            </p:cNvPr>
            <p:cNvSpPr/>
            <p:nvPr/>
          </p:nvSpPr>
          <p:spPr>
            <a:xfrm rot="10800000" flipV="1">
              <a:off x="8388336" y="3573016"/>
              <a:ext cx="1955556" cy="181060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4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7CE349DA-16E4-4E0B-A215-9D80AEA23809}"/>
                </a:ext>
              </a:extLst>
            </p:cNvPr>
            <p:cNvGrpSpPr/>
            <p:nvPr/>
          </p:nvGrpSpPr>
          <p:grpSpPr>
            <a:xfrm>
              <a:off x="8774044" y="3896353"/>
              <a:ext cx="1173877" cy="2113263"/>
              <a:chOff x="8450515" y="3896608"/>
              <a:chExt cx="1173877" cy="2113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矩形: 圆角 201">
                    <a:extLst>
                      <a:ext uri="{FF2B5EF4-FFF2-40B4-BE49-F238E27FC236}">
                        <a16:creationId xmlns:a16="http://schemas.microsoft.com/office/drawing/2014/main" id="{235434BA-A3A1-4437-9C7F-B46450A1C7DD}"/>
                      </a:ext>
                    </a:extLst>
                  </p:cNvPr>
                  <p:cNvSpPr/>
                  <p:nvPr/>
                </p:nvSpPr>
                <p:spPr>
                  <a:xfrm>
                    <a:off x="8450533" y="3896608"/>
                    <a:ext cx="1173859" cy="1173600"/>
                  </a:xfrm>
                  <a:prstGeom prst="roundRect">
                    <a:avLst/>
                  </a:prstGeom>
                  <a:solidFill>
                    <a:srgbClr val="DFDFD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2" name="矩形: 圆角 201">
                    <a:extLst>
                      <a:ext uri="{FF2B5EF4-FFF2-40B4-BE49-F238E27FC236}">
                        <a16:creationId xmlns:a16="http://schemas.microsoft.com/office/drawing/2014/main" id="{235434BA-A3A1-4437-9C7F-B46450A1C7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0533" y="3896608"/>
                    <a:ext cx="1173859" cy="11736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E32D4BB4-0540-4295-88A5-3474F17FEE60}"/>
                  </a:ext>
                </a:extLst>
              </p:cNvPr>
              <p:cNvSpPr txBox="1"/>
              <p:nvPr/>
            </p:nvSpPr>
            <p:spPr>
              <a:xfrm>
                <a:off x="8450515" y="4331101"/>
                <a:ext cx="11682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4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6998EA93-3C44-42C0-AE99-A0276CBCCB38}"/>
                  </a:ext>
                </a:extLst>
              </p:cNvPr>
              <p:cNvGrpSpPr/>
              <p:nvPr/>
            </p:nvGrpSpPr>
            <p:grpSpPr>
              <a:xfrm flipV="1">
                <a:off x="8862005" y="5578003"/>
                <a:ext cx="351844" cy="431868"/>
                <a:chOff x="581519" y="2830965"/>
                <a:chExt cx="351844" cy="431868"/>
              </a:xfrm>
              <a:solidFill>
                <a:srgbClr val="DFDFDD"/>
              </a:solidFill>
            </p:grpSpPr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16FB8977-C8DB-4DBB-8C82-5AF955D6B4BF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A39461D8-4A46-4B36-9D8A-CFCA7B146453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2953D3D0-953C-47D3-8FB0-D85A60BFB5E3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9D7231AF-FC97-4231-96B2-D44B5A15B9FC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11261130-E10F-4716-AFD9-92D26BB80927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C40EC7A-6F33-415C-B649-43C2EAA603F9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1B8F780F-9F18-4F74-B043-2E55D09C3208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5" name="直接箭头连接符 204">
                <a:extLst>
                  <a:ext uri="{FF2B5EF4-FFF2-40B4-BE49-F238E27FC236}">
                    <a16:creationId xmlns:a16="http://schemas.microsoft.com/office/drawing/2014/main" id="{6A45237D-C97B-474B-A08F-5B3B3C08E10E}"/>
                  </a:ext>
                </a:extLst>
              </p:cNvPr>
              <p:cNvCxnSpPr>
                <a:cxnSpLocks/>
                <a:stCxn id="202" idx="2"/>
                <a:endCxn id="209" idx="3"/>
              </p:cNvCxnSpPr>
              <p:nvPr/>
            </p:nvCxnSpPr>
            <p:spPr>
              <a:xfrm>
                <a:off x="9037463" y="5070208"/>
                <a:ext cx="463" cy="507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10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565E232B-4ED4-4040-999D-F70E5EB960A3}"/>
              </a:ext>
            </a:extLst>
          </p:cNvPr>
          <p:cNvSpPr/>
          <p:nvPr/>
        </p:nvSpPr>
        <p:spPr>
          <a:xfrm flipV="1">
            <a:off x="4224632" y="5661247"/>
            <a:ext cx="7413088" cy="720952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2657C0-E8E2-425D-A498-E43381E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inference controller: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5ED59-F5C3-40A2-8381-4524137A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 synchronization</a:t>
            </a:r>
          </a:p>
          <a:p>
            <a:pPr lvl="1"/>
            <a:r>
              <a:rPr lang="en-US" altLang="zh-CN" dirty="0"/>
              <a:t>Stride (Throughput) synchronization</a:t>
            </a:r>
          </a:p>
          <a:p>
            <a:pPr lvl="1"/>
            <a:r>
              <a:rPr lang="en-US" altLang="zh-CN" dirty="0"/>
              <a:t>Window size synchronization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2FA67-1B29-4188-8A7B-DA85F57D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5B20109-DB2A-4060-BC06-C903C63051FA}"/>
              </a:ext>
            </a:extLst>
          </p:cNvPr>
          <p:cNvCxnSpPr>
            <a:cxnSpLocks/>
            <a:endCxn id="239" idx="0"/>
          </p:cNvCxnSpPr>
          <p:nvPr/>
        </p:nvCxnSpPr>
        <p:spPr>
          <a:xfrm flipH="1">
            <a:off x="4811561" y="3337842"/>
            <a:ext cx="3074572" cy="462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1739CAE-E1FB-45E7-B5F6-77B4235E1368}"/>
              </a:ext>
            </a:extLst>
          </p:cNvPr>
          <p:cNvCxnSpPr>
            <a:cxnSpLocks/>
            <a:endCxn id="226" idx="0"/>
          </p:cNvCxnSpPr>
          <p:nvPr/>
        </p:nvCxnSpPr>
        <p:spPr>
          <a:xfrm flipH="1">
            <a:off x="6889848" y="3337842"/>
            <a:ext cx="996284" cy="462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04A61D4-5D8B-402E-A530-66048C3D9CDC}"/>
              </a:ext>
            </a:extLst>
          </p:cNvPr>
          <p:cNvCxnSpPr>
            <a:cxnSpLocks/>
            <a:endCxn id="213" idx="0"/>
          </p:cNvCxnSpPr>
          <p:nvPr/>
        </p:nvCxnSpPr>
        <p:spPr>
          <a:xfrm>
            <a:off x="7886131" y="3337842"/>
            <a:ext cx="1092033" cy="462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D22FE5A-3B2A-4076-A9EB-148A1BA3F58C}"/>
              </a:ext>
            </a:extLst>
          </p:cNvPr>
          <p:cNvCxnSpPr>
            <a:cxnSpLocks/>
            <a:endCxn id="202" idx="0"/>
          </p:cNvCxnSpPr>
          <p:nvPr/>
        </p:nvCxnSpPr>
        <p:spPr>
          <a:xfrm>
            <a:off x="7886131" y="3337842"/>
            <a:ext cx="3170281" cy="462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DBEDDA2-7673-42F5-A0B8-E926725F0DC3}"/>
              </a:ext>
            </a:extLst>
          </p:cNvPr>
          <p:cNvSpPr txBox="1"/>
          <p:nvPr/>
        </p:nvSpPr>
        <p:spPr>
          <a:xfrm flipV="1">
            <a:off x="3875515" y="2887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B2E53FB-467F-4E62-80FC-1B0D6F11A005}"/>
              </a:ext>
            </a:extLst>
          </p:cNvPr>
          <p:cNvGrpSpPr/>
          <p:nvPr/>
        </p:nvGrpSpPr>
        <p:grpSpPr>
          <a:xfrm flipV="1">
            <a:off x="4483400" y="2822239"/>
            <a:ext cx="7589264" cy="431825"/>
            <a:chOff x="1914334" y="4463246"/>
            <a:chExt cx="7589264" cy="431825"/>
          </a:xfrm>
          <a:solidFill>
            <a:srgbClr val="99BCE2"/>
          </a:solidFill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E7E1D04B-64B8-406B-A041-73103DF103B5}"/>
                </a:ext>
              </a:extLst>
            </p:cNvPr>
            <p:cNvSpPr/>
            <p:nvPr/>
          </p:nvSpPr>
          <p:spPr>
            <a:xfrm rot="5400000">
              <a:off x="1721286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CC43D4AD-B19E-4195-B0B0-E9A6CCDE4286}"/>
                </a:ext>
              </a:extLst>
            </p:cNvPr>
            <p:cNvSpPr/>
            <p:nvPr/>
          </p:nvSpPr>
          <p:spPr>
            <a:xfrm rot="5400000">
              <a:off x="1949879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E9B5B75-7BEB-4293-A85C-A708BF821CA2}"/>
                </a:ext>
              </a:extLst>
            </p:cNvPr>
            <p:cNvSpPr/>
            <p:nvPr/>
          </p:nvSpPr>
          <p:spPr>
            <a:xfrm rot="5400000">
              <a:off x="2178471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0A10092-A4F9-4FAA-897A-A9F06DF6CC49}"/>
                </a:ext>
              </a:extLst>
            </p:cNvPr>
            <p:cNvSpPr/>
            <p:nvPr/>
          </p:nvSpPr>
          <p:spPr>
            <a:xfrm rot="5400000">
              <a:off x="240706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A29BF37-09BD-45BE-9E5C-A22310DB4367}"/>
                </a:ext>
              </a:extLst>
            </p:cNvPr>
            <p:cNvSpPr/>
            <p:nvPr/>
          </p:nvSpPr>
          <p:spPr>
            <a:xfrm rot="5400000">
              <a:off x="2635655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67A4840-C216-44A0-9F19-ABD61391E173}"/>
                </a:ext>
              </a:extLst>
            </p:cNvPr>
            <p:cNvSpPr/>
            <p:nvPr/>
          </p:nvSpPr>
          <p:spPr>
            <a:xfrm rot="5400000">
              <a:off x="2864248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B9CE398-6F85-4301-8601-CFFD0B6FEF9E}"/>
                </a:ext>
              </a:extLst>
            </p:cNvPr>
            <p:cNvSpPr/>
            <p:nvPr/>
          </p:nvSpPr>
          <p:spPr>
            <a:xfrm rot="5400000">
              <a:off x="3092840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D9C71AB-E015-45A4-8F91-1EA5C49720C8}"/>
                </a:ext>
              </a:extLst>
            </p:cNvPr>
            <p:cNvSpPr/>
            <p:nvPr/>
          </p:nvSpPr>
          <p:spPr>
            <a:xfrm rot="5400000">
              <a:off x="3321433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4F32016-16F4-4656-8FB7-B8CF750CDCA4}"/>
                </a:ext>
              </a:extLst>
            </p:cNvPr>
            <p:cNvSpPr/>
            <p:nvPr/>
          </p:nvSpPr>
          <p:spPr>
            <a:xfrm rot="5400000">
              <a:off x="3550025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75331A3-8E70-4677-9A57-2F042DC6D1F2}"/>
                </a:ext>
              </a:extLst>
            </p:cNvPr>
            <p:cNvSpPr/>
            <p:nvPr/>
          </p:nvSpPr>
          <p:spPr>
            <a:xfrm rot="5400000">
              <a:off x="3778618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B20D5ECF-F8F4-4921-97C0-5FF84C9CC261}"/>
                </a:ext>
              </a:extLst>
            </p:cNvPr>
            <p:cNvSpPr/>
            <p:nvPr/>
          </p:nvSpPr>
          <p:spPr>
            <a:xfrm rot="5400000">
              <a:off x="4007210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680FD4A-3EB6-4CE0-BF14-8970150FE0E8}"/>
                </a:ext>
              </a:extLst>
            </p:cNvPr>
            <p:cNvSpPr/>
            <p:nvPr/>
          </p:nvSpPr>
          <p:spPr>
            <a:xfrm rot="5400000">
              <a:off x="4235803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AEFF254-508A-4DAD-8EBE-EA512F52EE32}"/>
                </a:ext>
              </a:extLst>
            </p:cNvPr>
            <p:cNvSpPr/>
            <p:nvPr/>
          </p:nvSpPr>
          <p:spPr>
            <a:xfrm rot="5400000">
              <a:off x="446439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E0371F65-8EF1-4C01-B3B4-5E3D7D0D3A5A}"/>
                </a:ext>
              </a:extLst>
            </p:cNvPr>
            <p:cNvSpPr/>
            <p:nvPr/>
          </p:nvSpPr>
          <p:spPr>
            <a:xfrm rot="5400000">
              <a:off x="4692987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8A08CD3-DC44-4C4F-96BE-7C47A935A165}"/>
                </a:ext>
              </a:extLst>
            </p:cNvPr>
            <p:cNvSpPr/>
            <p:nvPr/>
          </p:nvSpPr>
          <p:spPr>
            <a:xfrm rot="5400000">
              <a:off x="4921579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F86B08DF-1A81-49A5-851D-F5FCEB92F4C7}"/>
                </a:ext>
              </a:extLst>
            </p:cNvPr>
            <p:cNvSpPr/>
            <p:nvPr/>
          </p:nvSpPr>
          <p:spPr>
            <a:xfrm rot="5400000">
              <a:off x="515017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852AF409-7B10-425E-A7B1-4ED5CD0B87C0}"/>
                </a:ext>
              </a:extLst>
            </p:cNvPr>
            <p:cNvSpPr/>
            <p:nvPr/>
          </p:nvSpPr>
          <p:spPr>
            <a:xfrm rot="5400000">
              <a:off x="537876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AEB7B1B-FC79-4ED1-81E0-F4327966F147}"/>
                </a:ext>
              </a:extLst>
            </p:cNvPr>
            <p:cNvSpPr/>
            <p:nvPr/>
          </p:nvSpPr>
          <p:spPr>
            <a:xfrm rot="5400000">
              <a:off x="5607355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FA5B4DA-4244-4348-AB3A-1D222A1F347F}"/>
                </a:ext>
              </a:extLst>
            </p:cNvPr>
            <p:cNvSpPr/>
            <p:nvPr/>
          </p:nvSpPr>
          <p:spPr>
            <a:xfrm rot="5400000">
              <a:off x="5835947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B45023D2-E746-4544-8809-2619167B44C7}"/>
                </a:ext>
              </a:extLst>
            </p:cNvPr>
            <p:cNvSpPr/>
            <p:nvPr/>
          </p:nvSpPr>
          <p:spPr>
            <a:xfrm rot="5400000">
              <a:off x="606454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BBC9C30C-F1C1-4E1B-9752-8065F231CAC1}"/>
                </a:ext>
              </a:extLst>
            </p:cNvPr>
            <p:cNvSpPr/>
            <p:nvPr/>
          </p:nvSpPr>
          <p:spPr>
            <a:xfrm rot="5400000">
              <a:off x="6293131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31697B2C-ACDE-4EBB-8CB7-083E6FB70179}"/>
                </a:ext>
              </a:extLst>
            </p:cNvPr>
            <p:cNvSpPr/>
            <p:nvPr/>
          </p:nvSpPr>
          <p:spPr>
            <a:xfrm rot="5400000">
              <a:off x="6521724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769140AC-72D4-4D36-9C87-9C7186B546FF}"/>
                </a:ext>
              </a:extLst>
            </p:cNvPr>
            <p:cNvSpPr/>
            <p:nvPr/>
          </p:nvSpPr>
          <p:spPr>
            <a:xfrm rot="5400000">
              <a:off x="6750316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88021DB3-4B18-43F5-90D9-32D57DC4DF23}"/>
                </a:ext>
              </a:extLst>
            </p:cNvPr>
            <p:cNvSpPr/>
            <p:nvPr/>
          </p:nvSpPr>
          <p:spPr>
            <a:xfrm rot="5400000">
              <a:off x="6978909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06DF15E-CD07-4272-B8C1-1AD9A8AA15CD}"/>
                </a:ext>
              </a:extLst>
            </p:cNvPr>
            <p:cNvSpPr/>
            <p:nvPr/>
          </p:nvSpPr>
          <p:spPr>
            <a:xfrm rot="5400000">
              <a:off x="7207501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0E7EB7C2-76BB-4223-844D-2C6AACE5FF04}"/>
                </a:ext>
              </a:extLst>
            </p:cNvPr>
            <p:cNvSpPr/>
            <p:nvPr/>
          </p:nvSpPr>
          <p:spPr>
            <a:xfrm rot="5400000">
              <a:off x="7436094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95F4B44B-6010-4C1B-B0F9-5738B65EC915}"/>
                </a:ext>
              </a:extLst>
            </p:cNvPr>
            <p:cNvSpPr/>
            <p:nvPr/>
          </p:nvSpPr>
          <p:spPr>
            <a:xfrm rot="5400000">
              <a:off x="7664686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047B8550-5408-47B9-92A2-2F81ED6BADB3}"/>
                </a:ext>
              </a:extLst>
            </p:cNvPr>
            <p:cNvSpPr/>
            <p:nvPr/>
          </p:nvSpPr>
          <p:spPr>
            <a:xfrm rot="5400000">
              <a:off x="7893279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DB124D4C-8D7C-46A8-8D9A-915EFE3FFFED}"/>
                </a:ext>
              </a:extLst>
            </p:cNvPr>
            <p:cNvSpPr/>
            <p:nvPr/>
          </p:nvSpPr>
          <p:spPr>
            <a:xfrm rot="5400000">
              <a:off x="812187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B58F3730-44BE-48F5-939B-2D528B87DF93}"/>
                </a:ext>
              </a:extLst>
            </p:cNvPr>
            <p:cNvSpPr/>
            <p:nvPr/>
          </p:nvSpPr>
          <p:spPr>
            <a:xfrm rot="5400000">
              <a:off x="8350463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A1CC5AE5-97C1-49E6-9028-9D45329E0665}"/>
                </a:ext>
              </a:extLst>
            </p:cNvPr>
            <p:cNvSpPr/>
            <p:nvPr/>
          </p:nvSpPr>
          <p:spPr>
            <a:xfrm rot="5400000">
              <a:off x="8579055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305FFBD2-FB43-49B4-8C63-92836542E64D}"/>
                </a:ext>
              </a:extLst>
            </p:cNvPr>
            <p:cNvSpPr/>
            <p:nvPr/>
          </p:nvSpPr>
          <p:spPr>
            <a:xfrm rot="5400000">
              <a:off x="880764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7FFD2C1-0D9A-40B0-B5FB-C38FCA3C0362}"/>
                </a:ext>
              </a:extLst>
            </p:cNvPr>
            <p:cNvSpPr/>
            <p:nvPr/>
          </p:nvSpPr>
          <p:spPr>
            <a:xfrm rot="5400000">
              <a:off x="903623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41BC32D9-9DBD-4183-826F-B8D54CCD1E27}"/>
                </a:ext>
              </a:extLst>
            </p:cNvPr>
            <p:cNvSpPr/>
            <p:nvPr/>
          </p:nvSpPr>
          <p:spPr>
            <a:xfrm rot="5400000">
              <a:off x="9264831" y="4656294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1B90C333-6C46-4F6C-8DEF-D851E91AFC1C}"/>
              </a:ext>
            </a:extLst>
          </p:cNvPr>
          <p:cNvSpPr/>
          <p:nvPr/>
        </p:nvSpPr>
        <p:spPr>
          <a:xfrm rot="16200000" flipV="1">
            <a:off x="5383960" y="2466711"/>
            <a:ext cx="542542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79378D76-9272-4C50-8380-90596B71EF62}"/>
              </a:ext>
            </a:extLst>
          </p:cNvPr>
          <p:cNvSpPr/>
          <p:nvPr/>
        </p:nvSpPr>
        <p:spPr>
          <a:xfrm rot="16200000" flipV="1">
            <a:off x="7659811" y="2238088"/>
            <a:ext cx="542542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C983B20C-3483-49F0-9CD5-62605E35B085}"/>
              </a:ext>
            </a:extLst>
          </p:cNvPr>
          <p:cNvSpPr/>
          <p:nvPr/>
        </p:nvSpPr>
        <p:spPr>
          <a:xfrm rot="16200000" flipV="1">
            <a:off x="10864163" y="2695305"/>
            <a:ext cx="542542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B95DFD-0B11-4320-BF50-8C68998D62C9}"/>
              </a:ext>
            </a:extLst>
          </p:cNvPr>
          <p:cNvGrpSpPr/>
          <p:nvPr/>
        </p:nvGrpSpPr>
        <p:grpSpPr>
          <a:xfrm>
            <a:off x="7128049" y="2447034"/>
            <a:ext cx="1600146" cy="248276"/>
            <a:chOff x="5465150" y="1094703"/>
            <a:chExt cx="1600146" cy="248276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801478CB-385A-4DDD-9F89-E0EB0CEA7B72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58F9CDD-984C-4434-A8CF-A5F1C3D74629}"/>
                </a:ext>
              </a:extLst>
            </p:cNvPr>
            <p:cNvSpPr/>
            <p:nvPr/>
          </p:nvSpPr>
          <p:spPr>
            <a:xfrm>
              <a:off x="5465150" y="1094703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E6DFEC3-1EB8-46F9-86DE-B738D43EAEEF}"/>
              </a:ext>
            </a:extLst>
          </p:cNvPr>
          <p:cNvSpPr txBox="1"/>
          <p:nvPr/>
        </p:nvSpPr>
        <p:spPr>
          <a:xfrm>
            <a:off x="7352607" y="2411711"/>
            <a:ext cx="115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FB59E8A0-EAAD-4E8A-98CF-E2C52A47DC50}"/>
              </a:ext>
            </a:extLst>
          </p:cNvPr>
          <p:cNvCxnSpPr>
            <a:cxnSpLocks/>
            <a:stCxn id="180" idx="1"/>
            <a:endCxn id="179" idx="1"/>
          </p:cNvCxnSpPr>
          <p:nvPr/>
        </p:nvCxnSpPr>
        <p:spPr>
          <a:xfrm flipH="1">
            <a:off x="7128049" y="2565600"/>
            <a:ext cx="224558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C03CE1A1-1984-40C1-8D0A-914F3924F69C}"/>
              </a:ext>
            </a:extLst>
          </p:cNvPr>
          <p:cNvCxnSpPr>
            <a:cxnSpLocks/>
            <a:stCxn id="180" idx="3"/>
            <a:endCxn id="179" idx="3"/>
          </p:cNvCxnSpPr>
          <p:nvPr/>
        </p:nvCxnSpPr>
        <p:spPr>
          <a:xfrm>
            <a:off x="8503635" y="2565600"/>
            <a:ext cx="224559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6B68055-0A36-41CA-B650-2600BB616061}"/>
              </a:ext>
            </a:extLst>
          </p:cNvPr>
          <p:cNvGrpSpPr/>
          <p:nvPr/>
        </p:nvGrpSpPr>
        <p:grpSpPr>
          <a:xfrm>
            <a:off x="7935841" y="2231125"/>
            <a:ext cx="3199592" cy="248276"/>
            <a:chOff x="5465150" y="1086579"/>
            <a:chExt cx="1600146" cy="248276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46E0EA2A-85B3-4D00-A38A-D954CAA90AB1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1ED35794-2198-47C2-8A9D-E85E954FFE74}"/>
                </a:ext>
              </a:extLst>
            </p:cNvPr>
            <p:cNvSpPr/>
            <p:nvPr/>
          </p:nvSpPr>
          <p:spPr>
            <a:xfrm>
              <a:off x="5465150" y="1086579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8348480-B3F0-47A6-BBA1-9019EBCC6F4A}"/>
              </a:ext>
            </a:extLst>
          </p:cNvPr>
          <p:cNvSpPr txBox="1"/>
          <p:nvPr/>
        </p:nvSpPr>
        <p:spPr>
          <a:xfrm>
            <a:off x="8893214" y="2204864"/>
            <a:ext cx="130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stride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DC5356AB-36A0-4506-B4E4-3A7CA48AFA45}"/>
              </a:ext>
            </a:extLst>
          </p:cNvPr>
          <p:cNvCxnSpPr>
            <a:cxnSpLocks/>
            <a:stCxn id="186" idx="3"/>
            <a:endCxn id="185" idx="3"/>
          </p:cNvCxnSpPr>
          <p:nvPr/>
        </p:nvCxnSpPr>
        <p:spPr>
          <a:xfrm flipV="1">
            <a:off x="10198208" y="2355263"/>
            <a:ext cx="93722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732F5A21-948A-45D0-8B06-63DFAA2F093F}"/>
              </a:ext>
            </a:extLst>
          </p:cNvPr>
          <p:cNvCxnSpPr>
            <a:cxnSpLocks/>
            <a:stCxn id="186" idx="1"/>
            <a:endCxn id="185" idx="1"/>
          </p:cNvCxnSpPr>
          <p:nvPr/>
        </p:nvCxnSpPr>
        <p:spPr>
          <a:xfrm flipH="1" flipV="1">
            <a:off x="7935841" y="2355263"/>
            <a:ext cx="95737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069538AA-7AE5-4B3C-99D1-17B170E44F3B}"/>
              </a:ext>
            </a:extLst>
          </p:cNvPr>
          <p:cNvGrpSpPr/>
          <p:nvPr/>
        </p:nvGrpSpPr>
        <p:grpSpPr>
          <a:xfrm>
            <a:off x="3830980" y="3469197"/>
            <a:ext cx="8208332" cy="2444281"/>
            <a:chOff x="2135560" y="3565488"/>
            <a:chExt cx="8208332" cy="2444281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EA24ED21-AC5A-4A68-B996-A689CC106794}"/>
                </a:ext>
              </a:extLst>
            </p:cNvPr>
            <p:cNvGrpSpPr/>
            <p:nvPr/>
          </p:nvGrpSpPr>
          <p:grpSpPr>
            <a:xfrm>
              <a:off x="2135560" y="3573016"/>
              <a:ext cx="1955556" cy="2436753"/>
              <a:chOff x="4033215" y="3573016"/>
              <a:chExt cx="1955556" cy="2436753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8E242CE-8E25-4397-8706-CC0800778B21}"/>
                  </a:ext>
                </a:extLst>
              </p:cNvPr>
              <p:cNvGrpSpPr/>
              <p:nvPr/>
            </p:nvGrpSpPr>
            <p:grpSpPr>
              <a:xfrm>
                <a:off x="4426866" y="3896609"/>
                <a:ext cx="1173859" cy="2113160"/>
                <a:chOff x="4426866" y="3896609"/>
                <a:chExt cx="1173859" cy="21131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9" name="矩形: 圆角 238">
                      <a:extLst>
                        <a:ext uri="{FF2B5EF4-FFF2-40B4-BE49-F238E27FC236}">
                          <a16:creationId xmlns:a16="http://schemas.microsoft.com/office/drawing/2014/main" id="{FD1E571A-E50F-4294-9AAF-B4231CD05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6866" y="3896609"/>
                      <a:ext cx="1173859" cy="1173600"/>
                    </a:xfrm>
                    <a:prstGeom prst="roundRect">
                      <a:avLst/>
                    </a:prstGeom>
                    <a:solidFill>
                      <a:srgbClr val="D9EBB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9" name="矩形: 圆角 238">
                      <a:extLst>
                        <a:ext uri="{FF2B5EF4-FFF2-40B4-BE49-F238E27FC236}">
                          <a16:creationId xmlns:a16="http://schemas.microsoft.com/office/drawing/2014/main" id="{FD1E571A-E50F-4294-9AAF-B4231CD05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6866" y="3896609"/>
                      <a:ext cx="1173859" cy="1173600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0" name="文本框 239">
                  <a:extLst>
                    <a:ext uri="{FF2B5EF4-FFF2-40B4-BE49-F238E27FC236}">
                      <a16:creationId xmlns:a16="http://schemas.microsoft.com/office/drawing/2014/main" id="{6F7CCF32-1C52-4932-919F-4FB5DAA150E8}"/>
                    </a:ext>
                  </a:extLst>
                </p:cNvPr>
                <p:cNvSpPr txBox="1"/>
                <p:nvPr/>
              </p:nvSpPr>
              <p:spPr>
                <a:xfrm>
                  <a:off x="4426866" y="4331101"/>
                  <a:ext cx="116825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 1</a:t>
                  </a:r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41" name="组合 240">
                  <a:extLst>
                    <a:ext uri="{FF2B5EF4-FFF2-40B4-BE49-F238E27FC236}">
                      <a16:creationId xmlns:a16="http://schemas.microsoft.com/office/drawing/2014/main" id="{DB565C90-9E3A-422B-85A4-D3CE0B1976BF}"/>
                    </a:ext>
                  </a:extLst>
                </p:cNvPr>
                <p:cNvGrpSpPr/>
                <p:nvPr/>
              </p:nvGrpSpPr>
              <p:grpSpPr>
                <a:xfrm flipV="1">
                  <a:off x="4835072" y="5577901"/>
                  <a:ext cx="351844" cy="431868"/>
                  <a:chOff x="581519" y="2830965"/>
                  <a:chExt cx="351844" cy="431868"/>
                </a:xfrm>
              </p:grpSpPr>
              <p:sp>
                <p:nvSpPr>
                  <p:cNvPr id="243" name="矩形 242">
                    <a:extLst>
                      <a:ext uri="{FF2B5EF4-FFF2-40B4-BE49-F238E27FC236}">
                        <a16:creationId xmlns:a16="http://schemas.microsoft.com/office/drawing/2014/main" id="{D4C6C729-C6F0-47F2-AEEB-A612CAF310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0804" y="3021732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4" name="矩形 243">
                    <a:extLst>
                      <a:ext uri="{FF2B5EF4-FFF2-40B4-BE49-F238E27FC236}">
                        <a16:creationId xmlns:a16="http://schemas.microsoft.com/office/drawing/2014/main" id="{C0C79691-FE15-4303-8AC4-3283F14F91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570" y="3021703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5" name="矩形 244">
                    <a:extLst>
                      <a:ext uri="{FF2B5EF4-FFF2-40B4-BE49-F238E27FC236}">
                        <a16:creationId xmlns:a16="http://schemas.microsoft.com/office/drawing/2014/main" id="{EF93DF4B-3A5D-4ED8-935F-8DC1C1505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0976" y="3021719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6" name="矩形 245">
                    <a:extLst>
                      <a:ext uri="{FF2B5EF4-FFF2-40B4-BE49-F238E27FC236}">
                        <a16:creationId xmlns:a16="http://schemas.microsoft.com/office/drawing/2014/main" id="{417E468D-B90F-4653-A11F-8370512EDB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1532" y="3021709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7" name="矩形 246">
                    <a:extLst>
                      <a:ext uri="{FF2B5EF4-FFF2-40B4-BE49-F238E27FC236}">
                        <a16:creationId xmlns:a16="http://schemas.microsoft.com/office/drawing/2014/main" id="{9CFB207D-9316-422A-905A-E37A1B1EDA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91917" y="3021732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8" name="矩形 247">
                    <a:extLst>
                      <a:ext uri="{FF2B5EF4-FFF2-40B4-BE49-F238E27FC236}">
                        <a16:creationId xmlns:a16="http://schemas.microsoft.com/office/drawing/2014/main" id="{1C67D6EC-3937-4947-B460-BA4AB41E9C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878" y="3021680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9" name="矩形 248">
                    <a:extLst>
                      <a:ext uri="{FF2B5EF4-FFF2-40B4-BE49-F238E27FC236}">
                        <a16:creationId xmlns:a16="http://schemas.microsoft.com/office/drawing/2014/main" id="{4DFE6CA0-2FF6-4A78-A5CD-C88C7359E9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2263" y="3021703"/>
                    <a:ext cx="431816" cy="50385"/>
                  </a:xfrm>
                  <a:prstGeom prst="rect">
                    <a:avLst/>
                  </a:prstGeom>
                  <a:solidFill>
                    <a:srgbClr val="D9EBB1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42" name="直接箭头连接符 241">
                  <a:extLst>
                    <a:ext uri="{FF2B5EF4-FFF2-40B4-BE49-F238E27FC236}">
                      <a16:creationId xmlns:a16="http://schemas.microsoft.com/office/drawing/2014/main" id="{73172E2E-5628-4F98-8AB8-F71D65FEED72}"/>
                    </a:ext>
                  </a:extLst>
                </p:cNvPr>
                <p:cNvCxnSpPr>
                  <a:cxnSpLocks/>
                  <a:stCxn id="239" idx="2"/>
                  <a:endCxn id="246" idx="3"/>
                </p:cNvCxnSpPr>
                <p:nvPr/>
              </p:nvCxnSpPr>
              <p:spPr>
                <a:xfrm flipH="1">
                  <a:off x="5010993" y="5070209"/>
                  <a:ext cx="2803" cy="5077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36FC1955-01BA-4D0D-8008-B11AB791BB81}"/>
                  </a:ext>
                </a:extLst>
              </p:cNvPr>
              <p:cNvSpPr/>
              <p:nvPr/>
            </p:nvSpPr>
            <p:spPr>
              <a:xfrm rot="10800000" flipV="1">
                <a:off x="4033215" y="3573016"/>
                <a:ext cx="1955556" cy="1810605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 1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DD878BA9-0D40-4D17-B095-BB2DC90507C4}"/>
                </a:ext>
              </a:extLst>
            </p:cNvPr>
            <p:cNvGrpSpPr/>
            <p:nvPr/>
          </p:nvGrpSpPr>
          <p:grpSpPr>
            <a:xfrm>
              <a:off x="4216651" y="3573016"/>
              <a:ext cx="1955556" cy="2436702"/>
              <a:chOff x="6114306" y="3573016"/>
              <a:chExt cx="1955556" cy="2436702"/>
            </a:xfrm>
          </p:grpSpPr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478033B2-0F4E-4F26-B76E-2D4E3A0A4EEF}"/>
                  </a:ext>
                </a:extLst>
              </p:cNvPr>
              <p:cNvSpPr/>
              <p:nvPr/>
            </p:nvSpPr>
            <p:spPr>
              <a:xfrm rot="10800000" flipV="1">
                <a:off x="6114306" y="3573016"/>
                <a:ext cx="1955556" cy="1810605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 2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A0E40DA-3538-460A-B7F3-70CF49686172}"/>
                  </a:ext>
                </a:extLst>
              </p:cNvPr>
              <p:cNvGrpSpPr/>
              <p:nvPr/>
            </p:nvGrpSpPr>
            <p:grpSpPr>
              <a:xfrm>
                <a:off x="6505153" y="3896609"/>
                <a:ext cx="1173859" cy="2113109"/>
                <a:chOff x="5768766" y="3896609"/>
                <a:chExt cx="1173859" cy="21131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矩形: 圆角 225">
                      <a:extLst>
                        <a:ext uri="{FF2B5EF4-FFF2-40B4-BE49-F238E27FC236}">
                          <a16:creationId xmlns:a16="http://schemas.microsoft.com/office/drawing/2014/main" id="{936E5408-3BAB-4ECD-8581-71BCDC66CA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8766" y="3896609"/>
                      <a:ext cx="1173859" cy="1173600"/>
                    </a:xfrm>
                    <a:prstGeom prst="roundRect">
                      <a:avLst/>
                    </a:prstGeom>
                    <a:solidFill>
                      <a:srgbClr val="37B3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6" name="矩形: 圆角 225">
                      <a:extLst>
                        <a:ext uri="{FF2B5EF4-FFF2-40B4-BE49-F238E27FC236}">
                          <a16:creationId xmlns:a16="http://schemas.microsoft.com/office/drawing/2014/main" id="{936E5408-3BAB-4ECD-8581-71BCDC66CA5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8766" y="3896609"/>
                      <a:ext cx="1173859" cy="117360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AB04BB5C-5727-4592-9370-787F9446A855}"/>
                    </a:ext>
                  </a:extLst>
                </p:cNvPr>
                <p:cNvSpPr txBox="1"/>
                <p:nvPr/>
              </p:nvSpPr>
              <p:spPr>
                <a:xfrm>
                  <a:off x="5769272" y="4331101"/>
                  <a:ext cx="116825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 2</a:t>
                  </a:r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61C389C7-3839-4A27-9366-E63213733DBD}"/>
                    </a:ext>
                  </a:extLst>
                </p:cNvPr>
                <p:cNvGrpSpPr/>
                <p:nvPr/>
              </p:nvGrpSpPr>
              <p:grpSpPr>
                <a:xfrm flipV="1">
                  <a:off x="6177478" y="5577850"/>
                  <a:ext cx="351844" cy="431868"/>
                  <a:chOff x="581519" y="2830965"/>
                  <a:chExt cx="351844" cy="431868"/>
                </a:xfrm>
                <a:solidFill>
                  <a:srgbClr val="37B3D5"/>
                </a:solidFill>
              </p:grpSpPr>
              <p:sp>
                <p:nvSpPr>
                  <p:cNvPr id="230" name="矩形 229">
                    <a:extLst>
                      <a:ext uri="{FF2B5EF4-FFF2-40B4-BE49-F238E27FC236}">
                        <a16:creationId xmlns:a16="http://schemas.microsoft.com/office/drawing/2014/main" id="{34B2E7C7-40AD-491F-9197-39D25B4021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0804" y="3021732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1" name="矩形 230">
                    <a:extLst>
                      <a:ext uri="{FF2B5EF4-FFF2-40B4-BE49-F238E27FC236}">
                        <a16:creationId xmlns:a16="http://schemas.microsoft.com/office/drawing/2014/main" id="{BE5D0856-3F5F-4B2E-9551-A8E791116E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570" y="3021703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2" name="矩形 231">
                    <a:extLst>
                      <a:ext uri="{FF2B5EF4-FFF2-40B4-BE49-F238E27FC236}">
                        <a16:creationId xmlns:a16="http://schemas.microsoft.com/office/drawing/2014/main" id="{57094A74-5A8C-4C6B-A0AD-0D7D35252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0976" y="3021719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3" name="矩形 232">
                    <a:extLst>
                      <a:ext uri="{FF2B5EF4-FFF2-40B4-BE49-F238E27FC236}">
                        <a16:creationId xmlns:a16="http://schemas.microsoft.com/office/drawing/2014/main" id="{52B36750-F373-4F46-9708-6B9A893B2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1532" y="3021709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4" name="矩形 233">
                    <a:extLst>
                      <a:ext uri="{FF2B5EF4-FFF2-40B4-BE49-F238E27FC236}">
                        <a16:creationId xmlns:a16="http://schemas.microsoft.com/office/drawing/2014/main" id="{86038B98-9D3B-4C97-AA44-C26B06BCF7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91917" y="3021732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5" name="矩形 234">
                    <a:extLst>
                      <a:ext uri="{FF2B5EF4-FFF2-40B4-BE49-F238E27FC236}">
                        <a16:creationId xmlns:a16="http://schemas.microsoft.com/office/drawing/2014/main" id="{819BD96D-F7A0-4D33-A860-360DD4A964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878" y="3021680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6" name="矩形 235">
                    <a:extLst>
                      <a:ext uri="{FF2B5EF4-FFF2-40B4-BE49-F238E27FC236}">
                        <a16:creationId xmlns:a16="http://schemas.microsoft.com/office/drawing/2014/main" id="{2F0F15C7-09BD-48DE-B52D-F1A6008120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2263" y="3021703"/>
                    <a:ext cx="431816" cy="50385"/>
                  </a:xfrm>
                  <a:prstGeom prst="rect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9" name="直接箭头连接符 228">
                  <a:extLst>
                    <a:ext uri="{FF2B5EF4-FFF2-40B4-BE49-F238E27FC236}">
                      <a16:creationId xmlns:a16="http://schemas.microsoft.com/office/drawing/2014/main" id="{497CB4C9-E6AC-45B8-8E46-CEA761BB4C3B}"/>
                    </a:ext>
                  </a:extLst>
                </p:cNvPr>
                <p:cNvCxnSpPr>
                  <a:cxnSpLocks/>
                  <a:stCxn id="226" idx="2"/>
                  <a:endCxn id="233" idx="3"/>
                </p:cNvCxnSpPr>
                <p:nvPr/>
              </p:nvCxnSpPr>
              <p:spPr>
                <a:xfrm flipH="1">
                  <a:off x="6353399" y="5070209"/>
                  <a:ext cx="2297" cy="5076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802C1E0-9313-428C-B0AB-94FFB4B3CCBD}"/>
                </a:ext>
              </a:extLst>
            </p:cNvPr>
            <p:cNvSpPr/>
            <p:nvPr/>
          </p:nvSpPr>
          <p:spPr>
            <a:xfrm rot="10800000" flipV="1">
              <a:off x="6299835" y="3565488"/>
              <a:ext cx="1955556" cy="181060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3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8F77CA26-478F-4700-B532-A00CED0CB4BD}"/>
                </a:ext>
              </a:extLst>
            </p:cNvPr>
            <p:cNvGrpSpPr/>
            <p:nvPr/>
          </p:nvGrpSpPr>
          <p:grpSpPr>
            <a:xfrm>
              <a:off x="6693672" y="3896456"/>
              <a:ext cx="1176001" cy="2113211"/>
              <a:chOff x="7112442" y="3896609"/>
              <a:chExt cx="1176001" cy="21132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矩形: 圆角 212">
                    <a:extLst>
                      <a:ext uri="{FF2B5EF4-FFF2-40B4-BE49-F238E27FC236}">
                        <a16:creationId xmlns:a16="http://schemas.microsoft.com/office/drawing/2014/main" id="{9ACAEB30-6170-41AB-9A20-30651E30E34A}"/>
                      </a:ext>
                    </a:extLst>
                  </p:cNvPr>
                  <p:cNvSpPr/>
                  <p:nvPr/>
                </p:nvSpPr>
                <p:spPr>
                  <a:xfrm>
                    <a:off x="7114584" y="3896609"/>
                    <a:ext cx="1173859" cy="1173600"/>
                  </a:xfrm>
                  <a:prstGeom prst="roundRect">
                    <a:avLst/>
                  </a:prstGeom>
                  <a:solidFill>
                    <a:srgbClr val="B7DDC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3" name="矩形: 圆角 212">
                    <a:extLst>
                      <a:ext uri="{FF2B5EF4-FFF2-40B4-BE49-F238E27FC236}">
                        <a16:creationId xmlns:a16="http://schemas.microsoft.com/office/drawing/2014/main" id="{9ACAEB30-6170-41AB-9A20-30651E30E3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4584" y="3896609"/>
                    <a:ext cx="1173859" cy="117360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D7E0A0A2-9FA3-40E6-9F3F-2998C51B23E9}"/>
                  </a:ext>
                </a:extLst>
              </p:cNvPr>
              <p:cNvSpPr txBox="1"/>
              <p:nvPr/>
            </p:nvSpPr>
            <p:spPr>
              <a:xfrm>
                <a:off x="7112442" y="4331101"/>
                <a:ext cx="11682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3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F89B2E49-19A7-46F8-8749-917CF01F0084}"/>
                  </a:ext>
                </a:extLst>
              </p:cNvPr>
              <p:cNvGrpSpPr/>
              <p:nvPr/>
            </p:nvGrpSpPr>
            <p:grpSpPr>
              <a:xfrm flipV="1">
                <a:off x="7520648" y="5577952"/>
                <a:ext cx="351844" cy="431868"/>
                <a:chOff x="581519" y="2830965"/>
                <a:chExt cx="351844" cy="431868"/>
              </a:xfrm>
              <a:solidFill>
                <a:srgbClr val="B7DDC8"/>
              </a:solidFill>
            </p:grpSpPr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17560850-84B1-4393-ACA7-9A812889030B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2053C300-B2DA-4B5D-9B5A-838B1DCC1B3F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21D61089-E9D1-4F48-AF5E-0715EAC64A87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2B792DA6-C202-412E-9A2B-C143F04D52FB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6F726A5A-3BD2-438B-818D-2994EA8F877D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4FF4DA77-EE66-411C-9CC4-F30A9BF75ECC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1BB612B9-E648-4470-BDCC-6AA19DDACAD3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50D533D7-486A-4097-A54D-58F453225537}"/>
                  </a:ext>
                </a:extLst>
              </p:cNvPr>
              <p:cNvCxnSpPr>
                <a:cxnSpLocks/>
                <a:stCxn id="213" idx="2"/>
                <a:endCxn id="220" idx="3"/>
              </p:cNvCxnSpPr>
              <p:nvPr/>
            </p:nvCxnSpPr>
            <p:spPr>
              <a:xfrm flipH="1">
                <a:off x="7696569" y="5070209"/>
                <a:ext cx="4945" cy="507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C29980D4-6BC0-490B-B967-38CD215FC183}"/>
                </a:ext>
              </a:extLst>
            </p:cNvPr>
            <p:cNvSpPr/>
            <p:nvPr/>
          </p:nvSpPr>
          <p:spPr>
            <a:xfrm rot="10800000" flipV="1">
              <a:off x="8388336" y="3573016"/>
              <a:ext cx="1955556" cy="181060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4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7CE349DA-16E4-4E0B-A215-9D80AEA23809}"/>
                </a:ext>
              </a:extLst>
            </p:cNvPr>
            <p:cNvGrpSpPr/>
            <p:nvPr/>
          </p:nvGrpSpPr>
          <p:grpSpPr>
            <a:xfrm>
              <a:off x="8774044" y="3896353"/>
              <a:ext cx="1173877" cy="2113263"/>
              <a:chOff x="8450515" y="3896608"/>
              <a:chExt cx="1173877" cy="2113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矩形: 圆角 201">
                    <a:extLst>
                      <a:ext uri="{FF2B5EF4-FFF2-40B4-BE49-F238E27FC236}">
                        <a16:creationId xmlns:a16="http://schemas.microsoft.com/office/drawing/2014/main" id="{235434BA-A3A1-4437-9C7F-B46450A1C7DD}"/>
                      </a:ext>
                    </a:extLst>
                  </p:cNvPr>
                  <p:cNvSpPr/>
                  <p:nvPr/>
                </p:nvSpPr>
                <p:spPr>
                  <a:xfrm>
                    <a:off x="8450533" y="3896608"/>
                    <a:ext cx="1173859" cy="1173600"/>
                  </a:xfrm>
                  <a:prstGeom prst="roundRect">
                    <a:avLst/>
                  </a:prstGeom>
                  <a:solidFill>
                    <a:srgbClr val="DFDFD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2" name="矩形: 圆角 201">
                    <a:extLst>
                      <a:ext uri="{FF2B5EF4-FFF2-40B4-BE49-F238E27FC236}">
                        <a16:creationId xmlns:a16="http://schemas.microsoft.com/office/drawing/2014/main" id="{235434BA-A3A1-4437-9C7F-B46450A1C7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0533" y="3896608"/>
                    <a:ext cx="1173859" cy="11736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E32D4BB4-0540-4295-88A5-3474F17FEE60}"/>
                  </a:ext>
                </a:extLst>
              </p:cNvPr>
              <p:cNvSpPr txBox="1"/>
              <p:nvPr/>
            </p:nvSpPr>
            <p:spPr>
              <a:xfrm>
                <a:off x="8450515" y="4331101"/>
                <a:ext cx="11682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4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6998EA93-3C44-42C0-AE99-A0276CBCCB38}"/>
                  </a:ext>
                </a:extLst>
              </p:cNvPr>
              <p:cNvGrpSpPr/>
              <p:nvPr/>
            </p:nvGrpSpPr>
            <p:grpSpPr>
              <a:xfrm flipV="1">
                <a:off x="8862005" y="5578003"/>
                <a:ext cx="351844" cy="431868"/>
                <a:chOff x="581519" y="2830965"/>
                <a:chExt cx="351844" cy="431868"/>
              </a:xfrm>
              <a:solidFill>
                <a:srgbClr val="DFDFDD"/>
              </a:solidFill>
            </p:grpSpPr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16FB8977-C8DB-4DBB-8C82-5AF955D6B4BF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A39461D8-4A46-4B36-9D8A-CFCA7B146453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2953D3D0-953C-47D3-8FB0-D85A60BFB5E3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9D7231AF-FC97-4231-96B2-D44B5A15B9FC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11261130-E10F-4716-AFD9-92D26BB80927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8C40EC7A-6F33-415C-B649-43C2EAA603F9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1B8F780F-9F18-4F74-B043-2E55D09C3208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5" name="直接箭头连接符 204">
                <a:extLst>
                  <a:ext uri="{FF2B5EF4-FFF2-40B4-BE49-F238E27FC236}">
                    <a16:creationId xmlns:a16="http://schemas.microsoft.com/office/drawing/2014/main" id="{6A45237D-C97B-474B-A08F-5B3B3C08E10E}"/>
                  </a:ext>
                </a:extLst>
              </p:cNvPr>
              <p:cNvCxnSpPr>
                <a:cxnSpLocks/>
                <a:stCxn id="202" idx="2"/>
                <a:endCxn id="209" idx="3"/>
              </p:cNvCxnSpPr>
              <p:nvPr/>
            </p:nvCxnSpPr>
            <p:spPr>
              <a:xfrm>
                <a:off x="9037463" y="5070208"/>
                <a:ext cx="463" cy="507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A4B088DE-B491-4BA6-971A-F83CCDA57D93}"/>
                  </a:ext>
                </a:extLst>
              </p:cNvPr>
              <p:cNvSpPr txBox="1"/>
              <p:nvPr/>
            </p:nvSpPr>
            <p:spPr>
              <a:xfrm>
                <a:off x="335360" y="3698327"/>
                <a:ext cx="6814976" cy="1242841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given latency bound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computational 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should be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 all devices that: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Available throughput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size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A4B088DE-B491-4BA6-971A-F83CCDA5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698327"/>
                <a:ext cx="6814976" cy="1242841"/>
              </a:xfrm>
              <a:prstGeom prst="rect">
                <a:avLst/>
              </a:prstGeom>
              <a:blipFill>
                <a:blip r:embed="rId6"/>
                <a:stretch>
                  <a:fillRect l="-625" t="-2427" b="-534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566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7E20E-51C6-4D83-A586-DA0864AC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inference controller: Design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9FA9A1-2465-49B0-8355-BA849D738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Input synchronization</a:t>
                </a:r>
              </a:p>
              <a:p>
                <a:pPr lvl="1"/>
                <a:r>
                  <a:rPr lang="en-US" altLang="zh-CN" dirty="0"/>
                  <a:t>Stride (Throughput) synchronization</a:t>
                </a:r>
              </a:p>
              <a:p>
                <a:pPr lvl="1"/>
                <a:r>
                  <a:rPr lang="en-US" altLang="zh-CN" dirty="0"/>
                  <a:t>Window size synchronization</a:t>
                </a: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How to select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? Just select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zh-CN" dirty="0"/>
                  <a:t>?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9FA9A1-2465-49B0-8355-BA849D738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1677" b="-2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F0328-3E6B-48A3-AE8E-0B84BEA6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3707A75-1A91-4439-B31C-22807A86DFE0}"/>
              </a:ext>
            </a:extLst>
          </p:cNvPr>
          <p:cNvGrpSpPr/>
          <p:nvPr/>
        </p:nvGrpSpPr>
        <p:grpSpPr>
          <a:xfrm>
            <a:off x="7150336" y="1320418"/>
            <a:ext cx="4871771" cy="5218495"/>
            <a:chOff x="3796954" y="1346368"/>
            <a:chExt cx="4871771" cy="5218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15F894B-B047-46D8-AD6C-47B27858A625}"/>
                    </a:ext>
                  </a:extLst>
                </p:cNvPr>
                <p:cNvSpPr txBox="1"/>
                <p:nvPr/>
              </p:nvSpPr>
              <p:spPr>
                <a:xfrm>
                  <a:off x="6458953" y="3372668"/>
                  <a:ext cx="220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Download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a14:m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15F894B-B047-46D8-AD6C-47B27858A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8953" y="3372668"/>
                  <a:ext cx="220977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630" t="-28889" r="-3039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EB4C1A3-5C94-479E-9BB0-23886D21AC9A}"/>
                    </a:ext>
                  </a:extLst>
                </p:cNvPr>
                <p:cNvSpPr txBox="1"/>
                <p:nvPr/>
              </p:nvSpPr>
              <p:spPr>
                <a:xfrm>
                  <a:off x="4952697" y="6010865"/>
                  <a:ext cx="283532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Adjust window size as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a14:m>
                  <a:endPara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Adjust throughput as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EB4C1A3-5C94-479E-9BB0-23886D21A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2697" y="6010865"/>
                  <a:ext cx="2835328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161" t="-14286" b="-24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05917AA2-0B63-4A05-94DC-80CE5ACA3823}"/>
                </a:ext>
              </a:extLst>
            </p:cNvPr>
            <p:cNvGrpSpPr/>
            <p:nvPr/>
          </p:nvGrpSpPr>
          <p:grpSpPr>
            <a:xfrm>
              <a:off x="3857105" y="1346368"/>
              <a:ext cx="4468368" cy="4639793"/>
              <a:chOff x="3857105" y="1346368"/>
              <a:chExt cx="4468368" cy="4639793"/>
            </a:xfrm>
          </p:grpSpPr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62437F7A-3889-49EB-9B49-24B2B2FA9060}"/>
                  </a:ext>
                </a:extLst>
              </p:cNvPr>
              <p:cNvCxnSpPr>
                <a:cxnSpLocks/>
                <a:stCxn id="104" idx="0"/>
                <a:endCxn id="111" idx="4"/>
              </p:cNvCxnSpPr>
              <p:nvPr/>
            </p:nvCxnSpPr>
            <p:spPr>
              <a:xfrm flipH="1" flipV="1">
                <a:off x="6091525" y="3618263"/>
                <a:ext cx="5014" cy="577122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5AEED1E-979D-419C-9379-54C4C0CDFD99}"/>
                  </a:ext>
                </a:extLst>
              </p:cNvPr>
              <p:cNvGrpSpPr/>
              <p:nvPr/>
            </p:nvGrpSpPr>
            <p:grpSpPr>
              <a:xfrm>
                <a:off x="3857105" y="1346368"/>
                <a:ext cx="4468368" cy="2271895"/>
                <a:chOff x="3821176" y="1849119"/>
                <a:chExt cx="4468368" cy="2271895"/>
              </a:xfrm>
            </p:grpSpPr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1FD92B55-1757-435B-843D-90404CCEEBBD}"/>
                    </a:ext>
                  </a:extLst>
                </p:cNvPr>
                <p:cNvSpPr/>
                <p:nvPr/>
              </p:nvSpPr>
              <p:spPr>
                <a:xfrm>
                  <a:off x="3821176" y="1849119"/>
                  <a:ext cx="4468368" cy="196811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 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520815E3-81AB-4B65-82B8-42480499F1E6}"/>
                    </a:ext>
                  </a:extLst>
                </p:cNvPr>
                <p:cNvGrpSpPr/>
                <p:nvPr/>
              </p:nvGrpSpPr>
              <p:grpSpPr>
                <a:xfrm>
                  <a:off x="4045356" y="2217918"/>
                  <a:ext cx="4066884" cy="1329056"/>
                  <a:chOff x="3374796" y="2134606"/>
                  <a:chExt cx="4066884" cy="1329056"/>
                </a:xfrm>
              </p:grpSpPr>
              <p:grpSp>
                <p:nvGrpSpPr>
                  <p:cNvPr id="113" name="组合 112">
                    <a:extLst>
                      <a:ext uri="{FF2B5EF4-FFF2-40B4-BE49-F238E27FC236}">
                        <a16:creationId xmlns:a16="http://schemas.microsoft.com/office/drawing/2014/main" id="{8E200F95-9C17-4B28-8D78-48995348AC20}"/>
                      </a:ext>
                    </a:extLst>
                  </p:cNvPr>
                  <p:cNvGrpSpPr/>
                  <p:nvPr/>
                </p:nvGrpSpPr>
                <p:grpSpPr>
                  <a:xfrm>
                    <a:off x="3374796" y="2134606"/>
                    <a:ext cx="2508623" cy="1329056"/>
                    <a:chOff x="3374796" y="2134606"/>
                    <a:chExt cx="2508623" cy="1329056"/>
                  </a:xfrm>
                </p:grpSpPr>
                <p:sp>
                  <p:nvSpPr>
                    <p:cNvPr id="116" name="矩形 115">
                      <a:extLst>
                        <a:ext uri="{FF2B5EF4-FFF2-40B4-BE49-F238E27FC236}">
                          <a16:creationId xmlns:a16="http://schemas.microsoft.com/office/drawing/2014/main" id="{3DEDF3A3-6DE5-459A-A46E-F9E9380890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4796" y="2134606"/>
                      <a:ext cx="2506809" cy="13290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7" name="文本框 116">
                          <a:extLst>
                            <a:ext uri="{FF2B5EF4-FFF2-40B4-BE49-F238E27FC236}">
                              <a16:creationId xmlns:a16="http://schemas.microsoft.com/office/drawing/2014/main" id="{608538BA-F30D-4499-80B4-614C5484F9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94047" y="2272720"/>
                          <a:ext cx="1504322" cy="2891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3" name="文本框 182">
                          <a:extLst>
                            <a:ext uri="{FF2B5EF4-FFF2-40B4-BE49-F238E27FC236}">
                              <a16:creationId xmlns:a16="http://schemas.microsoft.com/office/drawing/2014/main" id="{8992164E-425F-4054-A018-A80397FEDA7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94047" y="2272720"/>
                          <a:ext cx="1504322" cy="289182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8907" t="-27660" r="-1619" b="-446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8" name="文本框 117">
                          <a:extLst>
                            <a:ext uri="{FF2B5EF4-FFF2-40B4-BE49-F238E27FC236}">
                              <a16:creationId xmlns:a16="http://schemas.microsoft.com/office/drawing/2014/main" id="{BC95FE36-5EAF-4BB8-87CF-C11157D962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94047" y="2567917"/>
                          <a:ext cx="2389372" cy="8399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</m:oMath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4" name="文本框 183">
                          <a:extLst>
                            <a:ext uri="{FF2B5EF4-FFF2-40B4-BE49-F238E27FC236}">
                              <a16:creationId xmlns:a16="http://schemas.microsoft.com/office/drawing/2014/main" id="{98E1A731-ABC7-4104-AB17-90FC34B1F6C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94047" y="2567917"/>
                          <a:ext cx="2389372" cy="8399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5867" t="-7971" r="-765" b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386DCDD-48B7-4675-9C83-223DB3894072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308" y="2813422"/>
                    <a:ext cx="2389372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Custom control strategy 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15" name="直接箭头连接符 114">
                    <a:extLst>
                      <a:ext uri="{FF2B5EF4-FFF2-40B4-BE49-F238E27FC236}">
                        <a16:creationId xmlns:a16="http://schemas.microsoft.com/office/drawing/2014/main" id="{BA1ED15C-241D-4960-AB69-12F268C0D2D8}"/>
                      </a:ext>
                    </a:extLst>
                  </p:cNvPr>
                  <p:cNvCxnSpPr>
                    <a:cxnSpLocks/>
                    <a:stCxn id="114" idx="1"/>
                  </p:cNvCxnSpPr>
                  <p:nvPr/>
                </p:nvCxnSpPr>
                <p:spPr>
                  <a:xfrm flipH="1">
                    <a:off x="4292600" y="2998088"/>
                    <a:ext cx="759708" cy="0"/>
                  </a:xfrm>
                  <a:prstGeom prst="straightConnector1">
                    <a:avLst/>
                  </a:prstGeom>
                  <a:ln>
                    <a:headEnd type="none" w="sm" len="lg"/>
                    <a:tailEnd type="triangle" w="sm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9" name="连接符: 肘形 108">
                  <a:extLst>
                    <a:ext uri="{FF2B5EF4-FFF2-40B4-BE49-F238E27FC236}">
                      <a16:creationId xmlns:a16="http://schemas.microsoft.com/office/drawing/2014/main" id="{F9B6DB67-F8D0-4C8C-A90A-1DFAF8DB3D15}"/>
                    </a:ext>
                  </a:extLst>
                </p:cNvPr>
                <p:cNvCxnSpPr>
                  <a:cxnSpLocks/>
                  <a:stCxn id="111" idx="1"/>
                  <a:endCxn id="117" idx="1"/>
                </p:cNvCxnSpPr>
                <p:nvPr/>
              </p:nvCxnSpPr>
              <p:spPr>
                <a:xfrm rot="16200000" flipV="1">
                  <a:off x="4451602" y="2213629"/>
                  <a:ext cx="1101811" cy="1675799"/>
                </a:xfrm>
                <a:prstGeom prst="bentConnector4">
                  <a:avLst>
                    <a:gd name="adj1" fmla="val -6705"/>
                    <a:gd name="adj2" fmla="val 113641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E602F1EB-29AC-4BE0-9E25-31BE7954D730}"/>
                    </a:ext>
                  </a:extLst>
                </p:cNvPr>
                <p:cNvGrpSpPr/>
                <p:nvPr/>
              </p:nvGrpSpPr>
              <p:grpSpPr>
                <a:xfrm>
                  <a:off x="5693385" y="3513460"/>
                  <a:ext cx="724419" cy="607554"/>
                  <a:chOff x="5946326" y="4226570"/>
                  <a:chExt cx="724419" cy="607554"/>
                </a:xfrm>
              </p:grpSpPr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C41B9BAE-03C7-402B-B99F-9F99E0494E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04212" y="4226570"/>
                    <a:ext cx="608649" cy="607554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9A65E34F-AA8F-45EB-9EA3-4357B01F7C15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326" y="4348061"/>
                    <a:ext cx="72441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API</a:t>
                    </a:r>
                    <a:endParaRPr lang="zh-CN" alt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597851DD-56C4-44B3-A7F2-ED1AA85827AC}"/>
                  </a:ext>
                </a:extLst>
              </p:cNvPr>
              <p:cNvGrpSpPr/>
              <p:nvPr/>
            </p:nvGrpSpPr>
            <p:grpSpPr>
              <a:xfrm>
                <a:off x="5483436" y="4195385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5C07A2EA-01B9-47E6-A605-A1C4356EC1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96332574-1C73-4442-B4C6-C820D3777B98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DFDF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91F98B4F-69FD-458C-8C95-6CDA6F7A5453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9AB8B748-44F5-4F71-8A3D-9259BF340DBC}"/>
                  </a:ext>
                </a:extLst>
              </p:cNvPr>
              <p:cNvGrpSpPr/>
              <p:nvPr/>
            </p:nvGrpSpPr>
            <p:grpSpPr>
              <a:xfrm>
                <a:off x="4190061" y="3859830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F908E138-A22E-440D-8A19-8785F82995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A3ECC1D7-B717-463D-8D7A-0AD76A89A78F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5796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C929F3C1-9A73-4DC7-A376-4BE8B9AE9572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BB6F918-BE16-4B96-8AD5-19E6BD50EBA8}"/>
                  </a:ext>
                </a:extLst>
              </p:cNvPr>
              <p:cNvGrpSpPr/>
              <p:nvPr/>
            </p:nvGrpSpPr>
            <p:grpSpPr>
              <a:xfrm>
                <a:off x="6779227" y="3860105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A7BA85D6-08E1-415D-830E-E290236F40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A06976B6-FDCB-4469-BCE2-E2F7B658E74A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D9EBB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81613A9-B2BD-413E-9A59-5E6B65F00D4A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13B1AB28-D81B-4602-9FAA-B00FAA03DD77}"/>
                  </a:ext>
                </a:extLst>
              </p:cNvPr>
              <p:cNvCxnSpPr>
                <a:cxnSpLocks/>
                <a:stCxn id="98" idx="1"/>
                <a:endCxn id="111" idx="5"/>
              </p:cNvCxnSpPr>
              <p:nvPr/>
            </p:nvCxnSpPr>
            <p:spPr>
              <a:xfrm flipH="1" flipV="1">
                <a:off x="6306714" y="3529289"/>
                <a:ext cx="652087" cy="510067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E0AC29A4-2713-48D8-A302-2C2F532A4D40}"/>
                  </a:ext>
                </a:extLst>
              </p:cNvPr>
              <p:cNvCxnSpPr>
                <a:cxnSpLocks/>
                <a:stCxn id="101" idx="7"/>
                <a:endCxn id="111" idx="3"/>
              </p:cNvCxnSpPr>
              <p:nvPr/>
            </p:nvCxnSpPr>
            <p:spPr>
              <a:xfrm flipV="1">
                <a:off x="5236693" y="3529289"/>
                <a:ext cx="639642" cy="509792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连接符: 肘形 71">
                <a:extLst>
                  <a:ext uri="{FF2B5EF4-FFF2-40B4-BE49-F238E27FC236}">
                    <a16:creationId xmlns:a16="http://schemas.microsoft.com/office/drawing/2014/main" id="{C2A3C3D6-7DA6-42D9-BE81-502363AC8192}"/>
                  </a:ext>
                </a:extLst>
              </p:cNvPr>
              <p:cNvCxnSpPr>
                <a:stCxn id="99" idx="0"/>
                <a:endCxn id="102" idx="0"/>
              </p:cNvCxnSpPr>
              <p:nvPr/>
            </p:nvCxnSpPr>
            <p:spPr>
              <a:xfrm rot="5400000" flipH="1">
                <a:off x="6097611" y="3710363"/>
                <a:ext cx="275" cy="2589166"/>
              </a:xfrm>
              <a:prstGeom prst="bentConnector3">
                <a:avLst>
                  <a:gd name="adj1" fmla="val -293717818"/>
                </a:avLst>
              </a:prstGeom>
              <a:ln w="19050">
                <a:solidFill>
                  <a:schemeClr val="tx1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连接符: 肘形 72">
                <a:extLst>
                  <a:ext uri="{FF2B5EF4-FFF2-40B4-BE49-F238E27FC236}">
                    <a16:creationId xmlns:a16="http://schemas.microsoft.com/office/drawing/2014/main" id="{5A760A82-022E-4C0E-B552-C71EE8FB28FE}"/>
                  </a:ext>
                </a:extLst>
              </p:cNvPr>
              <p:cNvCxnSpPr>
                <a:cxnSpLocks/>
                <a:stCxn id="105" idx="0"/>
                <a:endCxn id="102" idx="0"/>
              </p:cNvCxnSpPr>
              <p:nvPr/>
            </p:nvCxnSpPr>
            <p:spPr>
              <a:xfrm rot="5400000" flipH="1">
                <a:off x="5282076" y="4525899"/>
                <a:ext cx="335555" cy="1293375"/>
              </a:xfrm>
              <a:prstGeom prst="bentConnector3">
                <a:avLst>
                  <a:gd name="adj1" fmla="val -40876"/>
                </a:avLst>
              </a:prstGeom>
              <a:ln w="19050">
                <a:solidFill>
                  <a:schemeClr val="tx1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7B121833-D3C9-4EB4-98BF-747B8C922CE8}"/>
                  </a:ext>
                </a:extLst>
              </p:cNvPr>
              <p:cNvGrpSpPr/>
              <p:nvPr/>
            </p:nvGrpSpPr>
            <p:grpSpPr>
              <a:xfrm flipV="1">
                <a:off x="5288204" y="5219946"/>
                <a:ext cx="351844" cy="431868"/>
                <a:chOff x="581519" y="2830965"/>
                <a:chExt cx="351844" cy="431868"/>
              </a:xfrm>
              <a:solidFill>
                <a:srgbClr val="DFDFDD"/>
              </a:solidFill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E2C42AA6-B0E9-4BA1-ACBB-CECDB6E7C020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05E570A6-5055-48DE-80B0-A65D70A94862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CDC6974B-D1A0-448E-B342-23256203562E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7BE1823E-ECC9-4DEE-B0F9-F51BEA2227C9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9FD02FC-23DB-4194-AEB7-C1CF068C1BCF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9012509-5B76-4469-92DD-89E498147AC0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301144EE-8CA7-4EBA-9A0A-DA9F49D9F433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25A5294-A226-42FD-BA34-78A3C54DBDE5}"/>
                  </a:ext>
                </a:extLst>
              </p:cNvPr>
              <p:cNvGrpSpPr/>
              <p:nvPr/>
            </p:nvGrpSpPr>
            <p:grpSpPr>
              <a:xfrm flipV="1">
                <a:off x="6635837" y="5554293"/>
                <a:ext cx="351844" cy="431868"/>
                <a:chOff x="581519" y="2830965"/>
                <a:chExt cx="351844" cy="431868"/>
              </a:xfrm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93DE5D49-174D-426C-B812-0103CE22D5C4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03D8C116-E33A-4288-BD11-EC724136D0D7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EA6446D6-137A-43D9-827A-1151A79F8F04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22EC1612-0D08-4344-902E-DF7F56F26B1A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B1916550-4464-4D80-AD63-324823671AA6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8F2A9A42-4820-4A69-BD1D-9D970E84C594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692F4534-DE8F-445C-BA04-62B2371E7C9E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EEAE7798-D9F2-45D3-9B58-CEB8965F86C2}"/>
                  </a:ext>
                </a:extLst>
              </p:cNvPr>
              <p:cNvGrpSpPr/>
              <p:nvPr/>
            </p:nvGrpSpPr>
            <p:grpSpPr>
              <a:xfrm flipV="1">
                <a:off x="4947646" y="5219931"/>
                <a:ext cx="151151" cy="431845"/>
                <a:chOff x="2816003" y="2830811"/>
                <a:chExt cx="151151" cy="431845"/>
              </a:xfrm>
              <a:solidFill>
                <a:srgbClr val="DFDFDD"/>
              </a:solidFill>
            </p:grpSpPr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59BE5032-1B7F-42ED-9DE7-19A957F8904A}"/>
                    </a:ext>
                  </a:extLst>
                </p:cNvPr>
                <p:cNvSpPr/>
                <p:nvPr/>
              </p:nvSpPr>
              <p:spPr>
                <a:xfrm rot="5400000">
                  <a:off x="2625288" y="3021555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CBCAF210-C34B-4E3B-938B-DEF4F380E518}"/>
                    </a:ext>
                  </a:extLst>
                </p:cNvPr>
                <p:cNvSpPr/>
                <p:nvPr/>
              </p:nvSpPr>
              <p:spPr>
                <a:xfrm rot="5400000">
                  <a:off x="2726054" y="3021526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33AF8220-5EC9-41FB-960A-535E71084F59}"/>
                    </a:ext>
                  </a:extLst>
                </p:cNvPr>
                <p:cNvSpPr/>
                <p:nvPr/>
              </p:nvSpPr>
              <p:spPr>
                <a:xfrm rot="5400000">
                  <a:off x="2675460" y="302154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77259DF-179A-411E-B443-4A848AF66C89}"/>
                  </a:ext>
                </a:extLst>
              </p:cNvPr>
              <p:cNvGrpSpPr/>
              <p:nvPr/>
            </p:nvGrpSpPr>
            <p:grpSpPr>
              <a:xfrm flipV="1">
                <a:off x="6294785" y="5554293"/>
                <a:ext cx="151151" cy="431845"/>
                <a:chOff x="2816003" y="2830811"/>
                <a:chExt cx="151151" cy="431845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D80A27E-2B44-4166-84EB-4695CF3AC4AF}"/>
                    </a:ext>
                  </a:extLst>
                </p:cNvPr>
                <p:cNvSpPr/>
                <p:nvPr/>
              </p:nvSpPr>
              <p:spPr>
                <a:xfrm rot="5400000">
                  <a:off x="2625288" y="3021555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029F6DF-4272-4720-9E23-F582A2B50939}"/>
                    </a:ext>
                  </a:extLst>
                </p:cNvPr>
                <p:cNvSpPr/>
                <p:nvPr/>
              </p:nvSpPr>
              <p:spPr>
                <a:xfrm rot="5400000">
                  <a:off x="2726054" y="3021526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25BD9A85-8AF1-40B4-A641-4D48E19FD099}"/>
                    </a:ext>
                  </a:extLst>
                </p:cNvPr>
                <p:cNvSpPr/>
                <p:nvPr/>
              </p:nvSpPr>
              <p:spPr>
                <a:xfrm rot="5400000">
                  <a:off x="2675460" y="302154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8C6019DA-D0C3-434B-8835-7EF532AD91CA}"/>
                    </a:ext>
                  </a:extLst>
                </p:cNvPr>
                <p:cNvSpPr txBox="1"/>
                <p:nvPr/>
              </p:nvSpPr>
              <p:spPr>
                <a:xfrm>
                  <a:off x="3796954" y="3316866"/>
                  <a:ext cx="205039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Upload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a14:m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8C6019DA-D0C3-434B-8835-7EF532AD9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954" y="3316866"/>
                  <a:ext cx="2050397" cy="381515"/>
                </a:xfrm>
                <a:prstGeom prst="rect">
                  <a:avLst/>
                </a:prstGeom>
                <a:blipFill>
                  <a:blip r:embed="rId9"/>
                  <a:stretch>
                    <a:fillRect l="-2679" t="-9677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1DD4F8-DE40-0BBA-198C-7DF63AAEE445}"/>
                  </a:ext>
                </a:extLst>
              </p:cNvPr>
              <p:cNvSpPr txBox="1"/>
              <p:nvPr/>
            </p:nvSpPr>
            <p:spPr>
              <a:xfrm>
                <a:off x="335360" y="3698327"/>
                <a:ext cx="6814976" cy="1242841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given latency bound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computational 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should be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 all devices that: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Available throughput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size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1DD4F8-DE40-0BBA-198C-7DF63AAE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698327"/>
                <a:ext cx="6814976" cy="1242841"/>
              </a:xfrm>
              <a:prstGeom prst="rect">
                <a:avLst/>
              </a:prstGeom>
              <a:blipFill>
                <a:blip r:embed="rId10"/>
                <a:stretch>
                  <a:fillRect l="-625" t="-2427" b="-534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50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E68E950-5FB9-41B6-2FAF-4DF8BC46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3" y="2564904"/>
            <a:ext cx="10972800" cy="3082615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53E7A67F-9A64-30C9-99BE-4EDB19618FFB}"/>
              </a:ext>
            </a:extLst>
          </p:cNvPr>
          <p:cNvSpPr/>
          <p:nvPr/>
        </p:nvSpPr>
        <p:spPr>
          <a:xfrm>
            <a:off x="3647728" y="3454411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69B7F917-C199-21AE-47C6-F785164671CA}"/>
              </a:ext>
            </a:extLst>
          </p:cNvPr>
          <p:cNvSpPr/>
          <p:nvPr/>
        </p:nvSpPr>
        <p:spPr>
          <a:xfrm rot="10800000">
            <a:off x="7104112" y="4318507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ECC01C-FD22-B518-1F9C-4A468430255E}"/>
              </a:ext>
            </a:extLst>
          </p:cNvPr>
          <p:cNvSpPr txBox="1"/>
          <p:nvPr/>
        </p:nvSpPr>
        <p:spPr>
          <a:xfrm>
            <a:off x="2146784" y="3269745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Control latency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43F9D5-EA5B-A950-0B3A-73CC0D91EB30}"/>
              </a:ext>
            </a:extLst>
          </p:cNvPr>
          <p:cNvSpPr txBox="1"/>
          <p:nvPr/>
        </p:nvSpPr>
        <p:spPr>
          <a:xfrm>
            <a:off x="6600056" y="4890322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Control throughput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06268269-E2EE-57AB-7915-446F19330ECA}"/>
              </a:ext>
            </a:extLst>
          </p:cNvPr>
          <p:cNvSpPr/>
          <p:nvPr/>
        </p:nvSpPr>
        <p:spPr>
          <a:xfrm rot="12057712">
            <a:off x="9740395" y="3110258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D90C20C-8A00-6300-6EAD-07EF3AFBC16D}"/>
              </a:ext>
            </a:extLst>
          </p:cNvPr>
          <p:cNvSpPr/>
          <p:nvPr/>
        </p:nvSpPr>
        <p:spPr>
          <a:xfrm rot="15600248">
            <a:off x="10279804" y="3754498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C97B30-B541-E215-EE15-4B486ED6A7DF}"/>
              </a:ext>
            </a:extLst>
          </p:cNvPr>
          <p:cNvSpPr txBox="1"/>
          <p:nvPr/>
        </p:nvSpPr>
        <p:spPr>
          <a:xfrm>
            <a:off x="8604029" y="372452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Quality NOT best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D2D621-3574-4199-EA65-2620D662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inference controller: 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53F50C-8696-C775-0FF8-0B3B20911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33440"/>
                <a:ext cx="10972800" cy="54919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select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Control latency and throughput</a:t>
                </a:r>
              </a:p>
              <a:p>
                <a:pPr lvl="1"/>
                <a:r>
                  <a:rPr lang="en-US" altLang="zh-CN" dirty="0"/>
                  <a:t>But quality is not best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Just select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zh-CN" dirty="0"/>
                  <a:t> is not enough!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53F50C-8696-C775-0FF8-0B3B20911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33440"/>
                <a:ext cx="10972800" cy="5491904"/>
              </a:xfrm>
              <a:blipFill>
                <a:blip r:embed="rId4"/>
                <a:stretch>
                  <a:fillRect l="-1222" t="-2444" b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74CC9-E928-D4E9-1E3F-A918FDEC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27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DAF22-B3B4-44BE-B210-169C0C60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373050-02C3-4CCE-AE3C-2D4E4715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308DB3-1075-4B0B-83DA-DF71B5D6E221}"/>
              </a:ext>
            </a:extLst>
          </p:cNvPr>
          <p:cNvSpPr txBox="1"/>
          <p:nvPr/>
        </p:nvSpPr>
        <p:spPr>
          <a:xfrm>
            <a:off x="2799780" y="1997839"/>
            <a:ext cx="71785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Parallel-friendly DNN architecture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divide model?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inference controller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How to control latency?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 strategy 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to keep quality?</a:t>
            </a:r>
          </a:p>
        </p:txBody>
      </p:sp>
    </p:spTree>
    <p:extLst>
      <p:ext uri="{BB962C8B-B14F-4D97-AF65-F5344CB8AC3E}">
        <p14:creationId xmlns:p14="http://schemas.microsoft.com/office/powerpoint/2010/main" val="271647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BA666-1602-40CE-A450-33787A64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of Live Video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56B7E-97C9-4AFD-AD12-89F291E3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B13A1DA-E867-49A5-BCAE-87274C462832}"/>
              </a:ext>
            </a:extLst>
          </p:cNvPr>
          <p:cNvSpPr/>
          <p:nvPr/>
        </p:nvSpPr>
        <p:spPr>
          <a:xfrm>
            <a:off x="4629317" y="2084820"/>
            <a:ext cx="64115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圆角右 5">
            <a:extLst>
              <a:ext uri="{FF2B5EF4-FFF2-40B4-BE49-F238E27FC236}">
                <a16:creationId xmlns:a16="http://schemas.microsoft.com/office/drawing/2014/main" id="{1CC2274F-2E9D-4FCA-BC4F-2B717C218888}"/>
              </a:ext>
            </a:extLst>
          </p:cNvPr>
          <p:cNvSpPr/>
          <p:nvPr/>
        </p:nvSpPr>
        <p:spPr>
          <a:xfrm>
            <a:off x="2107440" y="2108330"/>
            <a:ext cx="1919736" cy="2299312"/>
          </a:xfrm>
          <a:prstGeom prst="bentArrow">
            <a:avLst>
              <a:gd name="adj1" fmla="val 14490"/>
              <a:gd name="adj2" fmla="val 1231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0CB62F-7472-47EF-B2BA-F1A7A668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66" y="3332466"/>
            <a:ext cx="1749173" cy="100811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E5DD65D-F40D-4759-A751-BA659A33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31" y="4412586"/>
            <a:ext cx="1101245" cy="8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F82B805-0EB8-4F9B-9DFD-5AA3414D59AD}"/>
              </a:ext>
            </a:extLst>
          </p:cNvPr>
          <p:cNvGrpSpPr/>
          <p:nvPr/>
        </p:nvGrpSpPr>
        <p:grpSpPr>
          <a:xfrm>
            <a:off x="4447773" y="956203"/>
            <a:ext cx="2484203" cy="2232248"/>
            <a:chOff x="3971837" y="1052737"/>
            <a:chExt cx="2484203" cy="22322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FB487A-0DE7-4C89-9FE5-828FFD9E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0473" y="1455762"/>
              <a:ext cx="838730" cy="137199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FB8CAE9-3A33-49A4-B829-DEAAEFF742EC}"/>
                </a:ext>
              </a:extLst>
            </p:cNvPr>
            <p:cNvSpPr txBox="1"/>
            <p:nvPr/>
          </p:nvSpPr>
          <p:spPr>
            <a:xfrm>
              <a:off x="4520315" y="27410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Datacenter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11D4317-6243-462C-B9C7-1EE5091433C5}"/>
                </a:ext>
              </a:extLst>
            </p:cNvPr>
            <p:cNvSpPr/>
            <p:nvPr/>
          </p:nvSpPr>
          <p:spPr>
            <a:xfrm>
              <a:off x="3971837" y="1052737"/>
              <a:ext cx="2484203" cy="2232248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Backbone Network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C99752C-ADBB-421C-9A73-087BAAFF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629" y="1907928"/>
            <a:ext cx="776321" cy="7378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E62D97-8B9A-4BCD-8863-EB0603E92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815" y="1907927"/>
            <a:ext cx="776321" cy="73788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E9BB586-A248-4962-AE98-89749FFF04FF}"/>
              </a:ext>
            </a:extLst>
          </p:cNvPr>
          <p:cNvSpPr/>
          <p:nvPr/>
        </p:nvSpPr>
        <p:spPr>
          <a:xfrm>
            <a:off x="6072340" y="2084820"/>
            <a:ext cx="64115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668F87-3515-421B-A2F1-3C7355EE0E80}"/>
              </a:ext>
            </a:extLst>
          </p:cNvPr>
          <p:cNvSpPr txBox="1"/>
          <p:nvPr/>
        </p:nvSpPr>
        <p:spPr>
          <a:xfrm>
            <a:off x="2396670" y="1628800"/>
            <a:ext cx="17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upstream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64800D-5414-46DA-ADE2-76FA7A5843B8}"/>
              </a:ext>
            </a:extLst>
          </p:cNvPr>
          <p:cNvSpPr txBox="1"/>
          <p:nvPr/>
        </p:nvSpPr>
        <p:spPr>
          <a:xfrm>
            <a:off x="1032795" y="5301208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source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DAF748-9042-4582-8273-9ADD88C85CDC}"/>
              </a:ext>
            </a:extLst>
          </p:cNvPr>
          <p:cNvSpPr txBox="1"/>
          <p:nvPr/>
        </p:nvSpPr>
        <p:spPr>
          <a:xfrm>
            <a:off x="4531611" y="164105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C4D9E-1D62-4794-B3FF-EB335C8FF21F}"/>
              </a:ext>
            </a:extLst>
          </p:cNvPr>
          <p:cNvSpPr txBox="1"/>
          <p:nvPr/>
        </p:nvSpPr>
        <p:spPr>
          <a:xfrm>
            <a:off x="5847276" y="16410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AC0776F-25DF-484C-91FE-D19AD35A9C56}"/>
              </a:ext>
            </a:extLst>
          </p:cNvPr>
          <p:cNvGrpSpPr>
            <a:grpSpLocks noChangeAspect="1"/>
          </p:cNvGrpSpPr>
          <p:nvPr/>
        </p:nvGrpSpPr>
        <p:grpSpPr>
          <a:xfrm>
            <a:off x="9072996" y="2007696"/>
            <a:ext cx="680379" cy="680379"/>
            <a:chOff x="8413984" y="4296191"/>
            <a:chExt cx="1101245" cy="1101245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2A6FC8E-719C-4427-8274-E18F7744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13984" y="4296191"/>
              <a:ext cx="1101245" cy="110124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D293B3A-0DB2-4616-9C37-33446426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600" y="4642532"/>
              <a:ext cx="454015" cy="26166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5DD453-309B-44D7-94FF-0382B6B485BE}"/>
              </a:ext>
            </a:extLst>
          </p:cNvPr>
          <p:cNvGrpSpPr>
            <a:grpSpLocks noChangeAspect="1"/>
          </p:cNvGrpSpPr>
          <p:nvPr/>
        </p:nvGrpSpPr>
        <p:grpSpPr>
          <a:xfrm>
            <a:off x="7103745" y="5726234"/>
            <a:ext cx="680379" cy="680379"/>
            <a:chOff x="8413984" y="4296191"/>
            <a:chExt cx="1101245" cy="1101245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69E1568A-0E88-45D1-BA56-6D577394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13984" y="4296191"/>
              <a:ext cx="1101245" cy="110124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370D074-87D1-46D0-9592-8368F3FB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600" y="4642532"/>
              <a:ext cx="454015" cy="261665"/>
            </a:xfrm>
            <a:prstGeom prst="rect">
              <a:avLst/>
            </a:prstGeom>
          </p:spPr>
        </p:pic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8D503A-C168-4463-8838-94640BE7A822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>
            <a:off x="7320136" y="2276872"/>
            <a:ext cx="1752860" cy="710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882E319-6077-46D5-B961-1E1894BBEAF6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7320136" y="2276872"/>
            <a:ext cx="2004222" cy="1474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AA0B19-1A1A-4EB4-9DC6-0240A89C8999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7320136" y="2276872"/>
            <a:ext cx="1760050" cy="2417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B1D1B26-C895-4587-8630-75D98E67D114}"/>
              </a:ext>
            </a:extLst>
          </p:cNvPr>
          <p:cNvCxnSpPr>
            <a:cxnSpLocks/>
            <a:stCxn id="14" idx="3"/>
            <a:endCxn id="24" idx="0"/>
          </p:cNvCxnSpPr>
          <p:nvPr/>
        </p:nvCxnSpPr>
        <p:spPr>
          <a:xfrm>
            <a:off x="7320136" y="2276872"/>
            <a:ext cx="123799" cy="34493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33C9AD4-3990-4C00-9F84-F1DE9DBBB2E7}"/>
              </a:ext>
            </a:extLst>
          </p:cNvPr>
          <p:cNvSpPr txBox="1"/>
          <p:nvPr/>
        </p:nvSpPr>
        <p:spPr>
          <a:xfrm>
            <a:off x="6955324" y="1628800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Lots of downstream</a:t>
            </a:r>
          </a:p>
        </p:txBody>
      </p: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D75A2A34-62F1-40F6-B5BD-68682EB209E9}"/>
              </a:ext>
            </a:extLst>
          </p:cNvPr>
          <p:cNvSpPr/>
          <p:nvPr/>
        </p:nvSpPr>
        <p:spPr>
          <a:xfrm>
            <a:off x="4027176" y="3553411"/>
            <a:ext cx="2804601" cy="994285"/>
          </a:xfrm>
          <a:prstGeom prst="wedgeRoundRectCallout">
            <a:avLst>
              <a:gd name="adj1" fmla="val 51685"/>
              <a:gd name="adj2" fmla="val -1514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Bottleneck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Downstream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EBFEFD-311A-41E5-A788-0A8C9D21511A}"/>
              </a:ext>
            </a:extLst>
          </p:cNvPr>
          <p:cNvSpPr txBox="1"/>
          <p:nvPr/>
        </p:nvSpPr>
        <p:spPr>
          <a:xfrm>
            <a:off x="8235240" y="6165304"/>
            <a:ext cx="326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Audiences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B03F441-EE2B-4D76-9F48-8E779ECD0ADF}"/>
              </a:ext>
            </a:extLst>
          </p:cNvPr>
          <p:cNvGrpSpPr>
            <a:grpSpLocks noChangeAspect="1"/>
          </p:cNvGrpSpPr>
          <p:nvPr/>
        </p:nvGrpSpPr>
        <p:grpSpPr>
          <a:xfrm>
            <a:off x="8364403" y="4693910"/>
            <a:ext cx="1431566" cy="1431566"/>
            <a:chOff x="4366426" y="5610337"/>
            <a:chExt cx="736730" cy="736730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CF90A6C-3B1E-4EAE-9940-09ECF5F7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66426" y="5610337"/>
              <a:ext cx="736730" cy="73673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F474AEE-FFFA-442D-A7C0-D393D90A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823" y="5745835"/>
              <a:ext cx="454015" cy="261665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2EBDD5-74A4-43B9-ACAE-FC071BDCFDD9}"/>
              </a:ext>
            </a:extLst>
          </p:cNvPr>
          <p:cNvGrpSpPr>
            <a:grpSpLocks noChangeAspect="1"/>
          </p:cNvGrpSpPr>
          <p:nvPr/>
        </p:nvGrpSpPr>
        <p:grpSpPr>
          <a:xfrm>
            <a:off x="9324358" y="3176732"/>
            <a:ext cx="1149416" cy="1149416"/>
            <a:chOff x="3400272" y="5880703"/>
            <a:chExt cx="736731" cy="736731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491A92CC-BFD2-480C-9430-EAA16E9CD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00272" y="5880703"/>
              <a:ext cx="736731" cy="73673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042DA78-443C-4E4B-A951-B0359057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629" y="6018641"/>
              <a:ext cx="454015" cy="261665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A3A9512-BCAE-4313-A81D-9FFE0C544697}"/>
              </a:ext>
            </a:extLst>
          </p:cNvPr>
          <p:cNvGrpSpPr>
            <a:grpSpLocks noChangeAspect="1"/>
          </p:cNvGrpSpPr>
          <p:nvPr/>
        </p:nvGrpSpPr>
        <p:grpSpPr>
          <a:xfrm>
            <a:off x="1699851" y="1860939"/>
            <a:ext cx="759823" cy="759823"/>
            <a:chOff x="8845862" y="2915030"/>
            <a:chExt cx="324876" cy="324876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7DDECAF-C196-4E4E-B09C-1F178EA50780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418D1829-8323-4531-863A-84B8C23A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989F86-4BD3-458D-BCA6-B0FECEDB4299}"/>
              </a:ext>
            </a:extLst>
          </p:cNvPr>
          <p:cNvGrpSpPr>
            <a:grpSpLocks noChangeAspect="1"/>
          </p:cNvGrpSpPr>
          <p:nvPr/>
        </p:nvGrpSpPr>
        <p:grpSpPr>
          <a:xfrm>
            <a:off x="7940735" y="1891851"/>
            <a:ext cx="759823" cy="759823"/>
            <a:chOff x="8845862" y="2915030"/>
            <a:chExt cx="324876" cy="32487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8BCC0C7-D0D2-40AB-92D5-8A9FD9668D95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62309959-5FC7-4A97-9B4E-158437DD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7F164A6-69A2-4EE7-899E-2655E8A6FF3F}"/>
              </a:ext>
            </a:extLst>
          </p:cNvPr>
          <p:cNvGrpSpPr>
            <a:grpSpLocks noChangeAspect="1"/>
          </p:cNvGrpSpPr>
          <p:nvPr/>
        </p:nvGrpSpPr>
        <p:grpSpPr>
          <a:xfrm>
            <a:off x="8430632" y="2875018"/>
            <a:ext cx="759823" cy="759823"/>
            <a:chOff x="8845862" y="2915030"/>
            <a:chExt cx="324876" cy="32487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AC21ECA-58A8-4CEB-AD3C-2A4CAFBF7514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25C1FFC7-30AC-499C-8A74-188F3CCD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7B83BB1-13B1-4A13-8D62-84836E2F8DDD}"/>
              </a:ext>
            </a:extLst>
          </p:cNvPr>
          <p:cNvGrpSpPr>
            <a:grpSpLocks noChangeAspect="1"/>
          </p:cNvGrpSpPr>
          <p:nvPr/>
        </p:nvGrpSpPr>
        <p:grpSpPr>
          <a:xfrm>
            <a:off x="8147413" y="3819280"/>
            <a:ext cx="759823" cy="759823"/>
            <a:chOff x="8845862" y="2915030"/>
            <a:chExt cx="324876" cy="32487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BB35B4B-9A6E-44EA-A1EA-D33E69549F81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69C055B8-9528-4CD9-9835-991F611C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CBEDE32-CA73-4A2F-8721-4B6885B09C87}"/>
              </a:ext>
            </a:extLst>
          </p:cNvPr>
          <p:cNvGrpSpPr>
            <a:grpSpLocks noChangeAspect="1"/>
          </p:cNvGrpSpPr>
          <p:nvPr/>
        </p:nvGrpSpPr>
        <p:grpSpPr>
          <a:xfrm>
            <a:off x="7002123" y="4705828"/>
            <a:ext cx="759823" cy="759823"/>
            <a:chOff x="8845862" y="2915030"/>
            <a:chExt cx="324876" cy="32487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F000C8B-510E-400D-9A65-DCA68145D7C6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22F4F017-404E-4F88-B0E7-BD570789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010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C1CF5-F615-44F8-882C-05643F28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Quality control strategy: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C5349-F228-4435-A8B8-D33337DB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not perform inference frame-by-frame?</a:t>
            </a:r>
          </a:p>
          <a:p>
            <a:pPr lvl="1"/>
            <a:r>
              <a:rPr lang="en-US" altLang="zh-CN" dirty="0"/>
              <a:t>Frame-by-frame inference is resource hungry</a:t>
            </a:r>
          </a:p>
          <a:p>
            <a:r>
              <a:rPr lang="en-US" altLang="zh-CN" dirty="0"/>
              <a:t>How to handle frame discontinuity?</a:t>
            </a:r>
          </a:p>
          <a:p>
            <a:pPr lvl="1"/>
            <a:r>
              <a:rPr lang="en-US" altLang="zh-CN" dirty="0"/>
              <a:t>SR-integrated video decoder 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5AF926-5F03-4B5C-AD96-537E976D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6680F469-E8A3-4346-A6F4-7F653B686AEB}"/>
              </a:ext>
            </a:extLst>
          </p:cNvPr>
          <p:cNvGrpSpPr/>
          <p:nvPr/>
        </p:nvGrpSpPr>
        <p:grpSpPr>
          <a:xfrm>
            <a:off x="2420290" y="3356992"/>
            <a:ext cx="7060086" cy="2508260"/>
            <a:chOff x="1723728" y="2026965"/>
            <a:chExt cx="7060086" cy="2508260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44C87700-D064-46E2-BAEF-D46DE7566995}"/>
                </a:ext>
              </a:extLst>
            </p:cNvPr>
            <p:cNvGrpSpPr/>
            <p:nvPr/>
          </p:nvGrpSpPr>
          <p:grpSpPr>
            <a:xfrm>
              <a:off x="3247026" y="2741057"/>
              <a:ext cx="2674520" cy="864000"/>
              <a:chOff x="3247026" y="2741057"/>
              <a:chExt cx="2674520" cy="864000"/>
            </a:xfrm>
          </p:grpSpPr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6ED7E4FA-6B97-43CA-B687-06BA1828FEFF}"/>
                  </a:ext>
                </a:extLst>
              </p:cNvPr>
              <p:cNvGrpSpPr/>
              <p:nvPr/>
            </p:nvGrpSpPr>
            <p:grpSpPr>
              <a:xfrm>
                <a:off x="3247027" y="2741057"/>
                <a:ext cx="2331644" cy="864000"/>
                <a:chOff x="1914334" y="4509424"/>
                <a:chExt cx="2331644" cy="431819"/>
              </a:xfrm>
              <a:solidFill>
                <a:srgbClr val="3471B0"/>
              </a:solidFill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C65F3887-85EC-4310-BDBB-2913892C11C7}"/>
                    </a:ext>
                  </a:extLst>
                </p:cNvPr>
                <p:cNvSpPr/>
                <p:nvPr/>
              </p:nvSpPr>
              <p:spPr>
                <a:xfrm rot="5400000">
                  <a:off x="1721286" y="470247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矩形 237">
                  <a:extLst>
                    <a:ext uri="{FF2B5EF4-FFF2-40B4-BE49-F238E27FC236}">
                      <a16:creationId xmlns:a16="http://schemas.microsoft.com/office/drawing/2014/main" id="{0F4F7300-394E-4439-9679-C841116189DE}"/>
                    </a:ext>
                  </a:extLst>
                </p:cNvPr>
                <p:cNvSpPr/>
                <p:nvPr/>
              </p:nvSpPr>
              <p:spPr>
                <a:xfrm rot="5400000">
                  <a:off x="3550022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矩形 238">
                  <a:extLst>
                    <a:ext uri="{FF2B5EF4-FFF2-40B4-BE49-F238E27FC236}">
                      <a16:creationId xmlns:a16="http://schemas.microsoft.com/office/drawing/2014/main" id="{4158FB7E-9E90-42BC-AD68-72E9AAF23698}"/>
                    </a:ext>
                  </a:extLst>
                </p:cNvPr>
                <p:cNvSpPr/>
                <p:nvPr/>
              </p:nvSpPr>
              <p:spPr>
                <a:xfrm rot="5400000">
                  <a:off x="2178471" y="470247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D712F22F-CD60-47DF-A7F9-EA9E5ED163A1}"/>
                    </a:ext>
                  </a:extLst>
                </p:cNvPr>
                <p:cNvSpPr/>
                <p:nvPr/>
              </p:nvSpPr>
              <p:spPr>
                <a:xfrm rot="5400000">
                  <a:off x="4007211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矩形 240">
                  <a:extLst>
                    <a:ext uri="{FF2B5EF4-FFF2-40B4-BE49-F238E27FC236}">
                      <a16:creationId xmlns:a16="http://schemas.microsoft.com/office/drawing/2014/main" id="{8D7898BD-E7DA-41CC-A280-D52738257AE4}"/>
                    </a:ext>
                  </a:extLst>
                </p:cNvPr>
                <p:cNvSpPr/>
                <p:nvPr/>
              </p:nvSpPr>
              <p:spPr>
                <a:xfrm rot="5400000">
                  <a:off x="2635654" y="470247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D62F98EF-D653-4B76-9E85-982F44FBA0B2}"/>
                    </a:ext>
                  </a:extLst>
                </p:cNvPr>
                <p:cNvSpPr/>
                <p:nvPr/>
              </p:nvSpPr>
              <p:spPr>
                <a:xfrm rot="5400000">
                  <a:off x="3092839" y="4702472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CAA68334-9097-421D-8B0D-B42531B0AE7A}"/>
                  </a:ext>
                </a:extLst>
              </p:cNvPr>
              <p:cNvSpPr/>
              <p:nvPr/>
            </p:nvSpPr>
            <p:spPr>
              <a:xfrm>
                <a:off x="3247026" y="2741069"/>
                <a:ext cx="2674520" cy="86398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65BDFCE7-4CAF-4024-835B-64F9F8D4CED0}"/>
                </a:ext>
              </a:extLst>
            </p:cNvPr>
            <p:cNvSpPr/>
            <p:nvPr/>
          </p:nvSpPr>
          <p:spPr>
            <a:xfrm rot="5400000">
              <a:off x="5574208" y="4080362"/>
              <a:ext cx="863994" cy="45719"/>
            </a:xfrm>
            <a:prstGeom prst="rect">
              <a:avLst/>
            </a:prstGeom>
            <a:solidFill>
              <a:srgbClr val="92D1F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E645EBD5-7428-4BF2-BE37-4775D1712F49}"/>
                </a:ext>
              </a:extLst>
            </p:cNvPr>
            <p:cNvGrpSpPr/>
            <p:nvPr/>
          </p:nvGrpSpPr>
          <p:grpSpPr>
            <a:xfrm>
              <a:off x="5983345" y="2026965"/>
              <a:ext cx="287865" cy="864000"/>
              <a:chOff x="5617633" y="4815565"/>
              <a:chExt cx="287865" cy="864000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4D06621F-E108-419C-AFF2-43A23916F5ED}"/>
                  </a:ext>
                </a:extLst>
              </p:cNvPr>
              <p:cNvSpPr/>
              <p:nvPr/>
            </p:nvSpPr>
            <p:spPr>
              <a:xfrm rot="5400000">
                <a:off x="5424585" y="5224705"/>
                <a:ext cx="431816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469118B3-9C27-4311-A1D8-BBA5637221A6}"/>
                  </a:ext>
                </a:extLst>
              </p:cNvPr>
              <p:cNvSpPr/>
              <p:nvPr/>
            </p:nvSpPr>
            <p:spPr>
              <a:xfrm rot="5400000">
                <a:off x="5450639" y="5224705"/>
                <a:ext cx="864000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7" name="直接连接符 246">
                <a:extLst>
                  <a:ext uri="{FF2B5EF4-FFF2-40B4-BE49-F238E27FC236}">
                    <a16:creationId xmlns:a16="http://schemas.microsoft.com/office/drawing/2014/main" id="{E507139B-F5BF-404B-B4AD-88554E56B9F2}"/>
                  </a:ext>
                </a:extLst>
              </p:cNvPr>
              <p:cNvCxnSpPr>
                <a:stCxn id="245" idx="1"/>
                <a:endCxn id="246" idx="1"/>
              </p:cNvCxnSpPr>
              <p:nvPr/>
            </p:nvCxnSpPr>
            <p:spPr>
              <a:xfrm flipV="1">
                <a:off x="5640493" y="4815565"/>
                <a:ext cx="242146" cy="2160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>
                <a:extLst>
                  <a:ext uri="{FF2B5EF4-FFF2-40B4-BE49-F238E27FC236}">
                    <a16:creationId xmlns:a16="http://schemas.microsoft.com/office/drawing/2014/main" id="{4F22EE71-8311-48F6-A763-80DF4E06D947}"/>
                  </a:ext>
                </a:extLst>
              </p:cNvPr>
              <p:cNvCxnSpPr>
                <a:cxnSpLocks/>
                <a:stCxn id="245" idx="3"/>
                <a:endCxn id="246" idx="3"/>
              </p:cNvCxnSpPr>
              <p:nvPr/>
            </p:nvCxnSpPr>
            <p:spPr>
              <a:xfrm>
                <a:off x="5640493" y="5463473"/>
                <a:ext cx="242146" cy="2160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7A8981FA-DF94-4169-BA22-FF96BDE371A8}"/>
                </a:ext>
              </a:extLst>
            </p:cNvPr>
            <p:cNvGrpSpPr/>
            <p:nvPr/>
          </p:nvGrpSpPr>
          <p:grpSpPr>
            <a:xfrm>
              <a:off x="3247026" y="2243057"/>
              <a:ext cx="2674520" cy="431827"/>
              <a:chOff x="1914334" y="5031656"/>
              <a:chExt cx="2674520" cy="431827"/>
            </a:xfrm>
          </p:grpSpPr>
          <p:grpSp>
            <p:nvGrpSpPr>
              <p:cNvPr id="250" name="组合 249">
                <a:extLst>
                  <a:ext uri="{FF2B5EF4-FFF2-40B4-BE49-F238E27FC236}">
                    <a16:creationId xmlns:a16="http://schemas.microsoft.com/office/drawing/2014/main" id="{D78FAC7B-C63D-4534-9FBC-CA1A76622490}"/>
                  </a:ext>
                </a:extLst>
              </p:cNvPr>
              <p:cNvGrpSpPr/>
              <p:nvPr/>
            </p:nvGrpSpPr>
            <p:grpSpPr>
              <a:xfrm>
                <a:off x="1914334" y="5031657"/>
                <a:ext cx="2674520" cy="431826"/>
                <a:chOff x="1914334" y="5031657"/>
                <a:chExt cx="2674520" cy="431826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DF8B2DDF-E01F-4612-BBD9-876C86D5411B}"/>
                    </a:ext>
                  </a:extLst>
                </p:cNvPr>
                <p:cNvSpPr/>
                <p:nvPr/>
              </p:nvSpPr>
              <p:spPr>
                <a:xfrm rot="5400000">
                  <a:off x="1721286" y="522471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DCB00C96-A48D-43FD-B800-AF42FBE90127}"/>
                    </a:ext>
                  </a:extLst>
                </p:cNvPr>
                <p:cNvSpPr/>
                <p:nvPr/>
              </p:nvSpPr>
              <p:spPr>
                <a:xfrm rot="5400000">
                  <a:off x="1949879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390FD2A4-D1AD-4D52-ADA6-056497DD5E5E}"/>
                    </a:ext>
                  </a:extLst>
                </p:cNvPr>
                <p:cNvSpPr/>
                <p:nvPr/>
              </p:nvSpPr>
              <p:spPr>
                <a:xfrm rot="5400000">
                  <a:off x="2178471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A4A9736A-EC0B-42BB-AED1-8D94A94A5A40}"/>
                    </a:ext>
                  </a:extLst>
                </p:cNvPr>
                <p:cNvSpPr/>
                <p:nvPr/>
              </p:nvSpPr>
              <p:spPr>
                <a:xfrm rot="5400000">
                  <a:off x="2407064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C990C1D5-B69B-4DB4-921C-79C2FF5ECE46}"/>
                    </a:ext>
                  </a:extLst>
                </p:cNvPr>
                <p:cNvSpPr/>
                <p:nvPr/>
              </p:nvSpPr>
              <p:spPr>
                <a:xfrm rot="5400000">
                  <a:off x="2635655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B707EB18-1F79-4DF9-82E3-48F96E7F2735}"/>
                    </a:ext>
                  </a:extLst>
                </p:cNvPr>
                <p:cNvSpPr/>
                <p:nvPr/>
              </p:nvSpPr>
              <p:spPr>
                <a:xfrm rot="5400000">
                  <a:off x="2864248" y="5224712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08346FD5-D444-4C42-967B-E62721A937FA}"/>
                    </a:ext>
                  </a:extLst>
                </p:cNvPr>
                <p:cNvSpPr/>
                <p:nvPr/>
              </p:nvSpPr>
              <p:spPr>
                <a:xfrm rot="5400000">
                  <a:off x="3092840" y="5224712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436EDE0E-7B48-433C-B4D2-B275D3A0E0B7}"/>
                    </a:ext>
                  </a:extLst>
                </p:cNvPr>
                <p:cNvSpPr/>
                <p:nvPr/>
              </p:nvSpPr>
              <p:spPr>
                <a:xfrm rot="5400000">
                  <a:off x="3321433" y="5224711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6E1A86A6-924E-4EE9-9EAA-FE235CD2B77E}"/>
                    </a:ext>
                  </a:extLst>
                </p:cNvPr>
                <p:cNvSpPr/>
                <p:nvPr/>
              </p:nvSpPr>
              <p:spPr>
                <a:xfrm rot="5400000">
                  <a:off x="3550025" y="522471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D7A4657D-8576-4062-BD5B-B572880B36F7}"/>
                    </a:ext>
                  </a:extLst>
                </p:cNvPr>
                <p:cNvSpPr/>
                <p:nvPr/>
              </p:nvSpPr>
              <p:spPr>
                <a:xfrm rot="5400000">
                  <a:off x="3778618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08924901-1042-4721-A38B-71972D8C8BAB}"/>
                    </a:ext>
                  </a:extLst>
                </p:cNvPr>
                <p:cNvSpPr/>
                <p:nvPr/>
              </p:nvSpPr>
              <p:spPr>
                <a:xfrm rot="5400000">
                  <a:off x="4007210" y="5224714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F56D930F-209B-494D-943A-9C5A68392687}"/>
                    </a:ext>
                  </a:extLst>
                </p:cNvPr>
                <p:cNvSpPr/>
                <p:nvPr/>
              </p:nvSpPr>
              <p:spPr>
                <a:xfrm rot="5400000">
                  <a:off x="4235803" y="5224713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D18409DB-6BFB-44F9-840C-485A2763EAE1}"/>
                    </a:ext>
                  </a:extLst>
                </p:cNvPr>
                <p:cNvSpPr/>
                <p:nvPr/>
              </p:nvSpPr>
              <p:spPr>
                <a:xfrm rot="5400000">
                  <a:off x="1835580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CDB82531-507B-4C99-AF8D-84E2B76329E0}"/>
                    </a:ext>
                  </a:extLst>
                </p:cNvPr>
                <p:cNvSpPr/>
                <p:nvPr/>
              </p:nvSpPr>
              <p:spPr>
                <a:xfrm rot="5400000">
                  <a:off x="2064169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62860EFB-F30E-4390-B661-C82A20C44F12}"/>
                    </a:ext>
                  </a:extLst>
                </p:cNvPr>
                <p:cNvSpPr/>
                <p:nvPr/>
              </p:nvSpPr>
              <p:spPr>
                <a:xfrm rot="5400000">
                  <a:off x="2290629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0EB08C1-C899-4694-AF5E-7263EF9B31DB}"/>
                    </a:ext>
                  </a:extLst>
                </p:cNvPr>
                <p:cNvSpPr/>
                <p:nvPr/>
              </p:nvSpPr>
              <p:spPr>
                <a:xfrm rot="5400000">
                  <a:off x="2517088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D631B7D3-BDF4-45C7-858D-1A62900C442C}"/>
                    </a:ext>
                  </a:extLst>
                </p:cNvPr>
                <p:cNvSpPr/>
                <p:nvPr/>
              </p:nvSpPr>
              <p:spPr>
                <a:xfrm rot="5400000">
                  <a:off x="2749943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05CE5FC9-FD5A-43C0-86A3-63C05693B19B}"/>
                    </a:ext>
                  </a:extLst>
                </p:cNvPr>
                <p:cNvSpPr/>
                <p:nvPr/>
              </p:nvSpPr>
              <p:spPr>
                <a:xfrm rot="5400000">
                  <a:off x="2976784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45FA0207-2844-42AB-92AD-22DC05968C5E}"/>
                    </a:ext>
                  </a:extLst>
                </p:cNvPr>
                <p:cNvSpPr/>
                <p:nvPr/>
              </p:nvSpPr>
              <p:spPr>
                <a:xfrm rot="5400000">
                  <a:off x="3209274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2EA592EA-7E0E-429A-B7E2-8D17BC50F229}"/>
                    </a:ext>
                  </a:extLst>
                </p:cNvPr>
                <p:cNvSpPr/>
                <p:nvPr/>
              </p:nvSpPr>
              <p:spPr>
                <a:xfrm rot="5400000">
                  <a:off x="3434228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C3C3DB9D-0979-4454-AC03-FDD25A7F1970}"/>
                    </a:ext>
                  </a:extLst>
                </p:cNvPr>
                <p:cNvSpPr/>
                <p:nvPr/>
              </p:nvSpPr>
              <p:spPr>
                <a:xfrm rot="5400000">
                  <a:off x="3661174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B7903868-F503-47DB-9C9F-4467F7929AA4}"/>
                    </a:ext>
                  </a:extLst>
                </p:cNvPr>
                <p:cNvSpPr/>
                <p:nvPr/>
              </p:nvSpPr>
              <p:spPr>
                <a:xfrm rot="5400000">
                  <a:off x="3894673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7CDC4C5E-0A27-4736-83A2-C4209CC6B23C}"/>
                    </a:ext>
                  </a:extLst>
                </p:cNvPr>
                <p:cNvSpPr/>
                <p:nvPr/>
              </p:nvSpPr>
              <p:spPr>
                <a:xfrm rot="5400000">
                  <a:off x="4118887" y="5224706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098AAC7C-0E39-4F95-9B17-DA26188020E8}"/>
                    </a:ext>
                  </a:extLst>
                </p:cNvPr>
                <p:cNvSpPr/>
                <p:nvPr/>
              </p:nvSpPr>
              <p:spPr>
                <a:xfrm rot="5400000">
                  <a:off x="4350087" y="5224705"/>
                  <a:ext cx="431816" cy="45719"/>
                </a:xfrm>
                <a:prstGeom prst="rect">
                  <a:avLst/>
                </a:prstGeom>
                <a:solidFill>
                  <a:srgbClr val="99BCE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3FCB20F6-52C4-4BD1-88FD-BD86DA7E64AE}"/>
                  </a:ext>
                </a:extLst>
              </p:cNvPr>
              <p:cNvSpPr/>
              <p:nvPr/>
            </p:nvSpPr>
            <p:spPr>
              <a:xfrm>
                <a:off x="1914334" y="5031656"/>
                <a:ext cx="2674520" cy="43182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6" name="组合 275">
              <a:extLst>
                <a:ext uri="{FF2B5EF4-FFF2-40B4-BE49-F238E27FC236}">
                  <a16:creationId xmlns:a16="http://schemas.microsoft.com/office/drawing/2014/main" id="{6F89F2A3-6F0B-4859-9C3C-3EAF9B2AD7BB}"/>
                </a:ext>
              </a:extLst>
            </p:cNvPr>
            <p:cNvGrpSpPr/>
            <p:nvPr/>
          </p:nvGrpSpPr>
          <p:grpSpPr>
            <a:xfrm>
              <a:off x="3247026" y="3671223"/>
              <a:ext cx="2674520" cy="864002"/>
              <a:chOff x="1914333" y="5661050"/>
              <a:chExt cx="2674520" cy="864002"/>
            </a:xfrm>
          </p:grpSpPr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C41D5FCA-BA9F-4826-9CCE-CEF7969B2C08}"/>
                  </a:ext>
                </a:extLst>
              </p:cNvPr>
              <p:cNvGrpSpPr/>
              <p:nvPr/>
            </p:nvGrpSpPr>
            <p:grpSpPr>
              <a:xfrm>
                <a:off x="1914333" y="5661052"/>
                <a:ext cx="2674520" cy="864000"/>
                <a:chOff x="1914334" y="5031657"/>
                <a:chExt cx="2674520" cy="431826"/>
              </a:xfrm>
              <a:solidFill>
                <a:srgbClr val="92D1F4"/>
              </a:solidFill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2DDFABF2-E8E3-4989-BF93-2A59C252084C}"/>
                    </a:ext>
                  </a:extLst>
                </p:cNvPr>
                <p:cNvSpPr/>
                <p:nvPr/>
              </p:nvSpPr>
              <p:spPr>
                <a:xfrm rot="5400000">
                  <a:off x="1721286" y="5224715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0" name="矩形 279">
                  <a:extLst>
                    <a:ext uri="{FF2B5EF4-FFF2-40B4-BE49-F238E27FC236}">
                      <a16:creationId xmlns:a16="http://schemas.microsoft.com/office/drawing/2014/main" id="{192C7ECE-732E-4853-B766-00446F188E00}"/>
                    </a:ext>
                  </a:extLst>
                </p:cNvPr>
                <p:cNvSpPr/>
                <p:nvPr/>
              </p:nvSpPr>
              <p:spPr>
                <a:xfrm rot="5400000">
                  <a:off x="1949879" y="522471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A6D9CBA9-4FFF-43CB-8CA5-46FBB2DDE1DF}"/>
                    </a:ext>
                  </a:extLst>
                </p:cNvPr>
                <p:cNvSpPr/>
                <p:nvPr/>
              </p:nvSpPr>
              <p:spPr>
                <a:xfrm rot="5400000">
                  <a:off x="2178471" y="5224714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E7514467-52E3-4850-9C5D-B27B04BBF8B2}"/>
                    </a:ext>
                  </a:extLst>
                </p:cNvPr>
                <p:cNvSpPr/>
                <p:nvPr/>
              </p:nvSpPr>
              <p:spPr>
                <a:xfrm rot="5400000">
                  <a:off x="2407064" y="522471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9D3913D7-1036-4793-A29B-69138C4AD357}"/>
                    </a:ext>
                  </a:extLst>
                </p:cNvPr>
                <p:cNvSpPr/>
                <p:nvPr/>
              </p:nvSpPr>
              <p:spPr>
                <a:xfrm rot="5400000">
                  <a:off x="2635655" y="5224713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1EB5C0DF-56C4-4825-AD64-2C2079A039A9}"/>
                    </a:ext>
                  </a:extLst>
                </p:cNvPr>
                <p:cNvSpPr/>
                <p:nvPr/>
              </p:nvSpPr>
              <p:spPr>
                <a:xfrm rot="5400000">
                  <a:off x="2864248" y="5224712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FC99D3C5-8B67-446D-8295-56894454AF3F}"/>
                    </a:ext>
                  </a:extLst>
                </p:cNvPr>
                <p:cNvSpPr/>
                <p:nvPr/>
              </p:nvSpPr>
              <p:spPr>
                <a:xfrm rot="5400000">
                  <a:off x="3092840" y="5224712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6C90FA85-8E2D-4F88-BCDC-E2B5D98E8E32}"/>
                    </a:ext>
                  </a:extLst>
                </p:cNvPr>
                <p:cNvSpPr/>
                <p:nvPr/>
              </p:nvSpPr>
              <p:spPr>
                <a:xfrm rot="5400000">
                  <a:off x="3321433" y="5224711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矩形 286">
                  <a:extLst>
                    <a:ext uri="{FF2B5EF4-FFF2-40B4-BE49-F238E27FC236}">
                      <a16:creationId xmlns:a16="http://schemas.microsoft.com/office/drawing/2014/main" id="{2CCDB90E-D933-446F-A4CC-F3234120DDE5}"/>
                    </a:ext>
                  </a:extLst>
                </p:cNvPr>
                <p:cNvSpPr/>
                <p:nvPr/>
              </p:nvSpPr>
              <p:spPr>
                <a:xfrm rot="5400000">
                  <a:off x="3550025" y="5224715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B8200EC7-FEC3-4FAC-B10B-9D132C3AE35A}"/>
                    </a:ext>
                  </a:extLst>
                </p:cNvPr>
                <p:cNvSpPr/>
                <p:nvPr/>
              </p:nvSpPr>
              <p:spPr>
                <a:xfrm rot="5400000">
                  <a:off x="3778618" y="5224714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9" name="矩形 288">
                  <a:extLst>
                    <a:ext uri="{FF2B5EF4-FFF2-40B4-BE49-F238E27FC236}">
                      <a16:creationId xmlns:a16="http://schemas.microsoft.com/office/drawing/2014/main" id="{18E13777-0008-4225-B839-4DF3F0B3494A}"/>
                    </a:ext>
                  </a:extLst>
                </p:cNvPr>
                <p:cNvSpPr/>
                <p:nvPr/>
              </p:nvSpPr>
              <p:spPr>
                <a:xfrm rot="5400000">
                  <a:off x="4007210" y="5224714"/>
                  <a:ext cx="431816" cy="45719"/>
                </a:xfrm>
                <a:prstGeom prst="rect">
                  <a:avLst/>
                </a:prstGeom>
                <a:solidFill>
                  <a:srgbClr val="3471B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矩形 289">
                  <a:extLst>
                    <a:ext uri="{FF2B5EF4-FFF2-40B4-BE49-F238E27FC236}">
                      <a16:creationId xmlns:a16="http://schemas.microsoft.com/office/drawing/2014/main" id="{0304C197-BCD5-4EB6-B3B8-91FF3C38406E}"/>
                    </a:ext>
                  </a:extLst>
                </p:cNvPr>
                <p:cNvSpPr/>
                <p:nvPr/>
              </p:nvSpPr>
              <p:spPr>
                <a:xfrm rot="5400000">
                  <a:off x="4235803" y="5224713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796E63B1-25FE-4477-B922-C4A4BEB74AB5}"/>
                    </a:ext>
                  </a:extLst>
                </p:cNvPr>
                <p:cNvSpPr/>
                <p:nvPr/>
              </p:nvSpPr>
              <p:spPr>
                <a:xfrm rot="5400000">
                  <a:off x="1835580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矩形 291">
                  <a:extLst>
                    <a:ext uri="{FF2B5EF4-FFF2-40B4-BE49-F238E27FC236}">
                      <a16:creationId xmlns:a16="http://schemas.microsoft.com/office/drawing/2014/main" id="{B2FA4C6B-1279-4A8F-9FBB-626C09A247ED}"/>
                    </a:ext>
                  </a:extLst>
                </p:cNvPr>
                <p:cNvSpPr/>
                <p:nvPr/>
              </p:nvSpPr>
              <p:spPr>
                <a:xfrm rot="5400000">
                  <a:off x="2064169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矩形 292">
                  <a:extLst>
                    <a:ext uri="{FF2B5EF4-FFF2-40B4-BE49-F238E27FC236}">
                      <a16:creationId xmlns:a16="http://schemas.microsoft.com/office/drawing/2014/main" id="{77E7B735-54CA-443E-9CFE-7BF21F07029F}"/>
                    </a:ext>
                  </a:extLst>
                </p:cNvPr>
                <p:cNvSpPr/>
                <p:nvPr/>
              </p:nvSpPr>
              <p:spPr>
                <a:xfrm rot="5400000">
                  <a:off x="2290629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FCB4BBEE-A7FB-4A1B-AC42-67BB3BB04229}"/>
                    </a:ext>
                  </a:extLst>
                </p:cNvPr>
                <p:cNvSpPr/>
                <p:nvPr/>
              </p:nvSpPr>
              <p:spPr>
                <a:xfrm rot="5400000">
                  <a:off x="2517088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FDA44240-89AB-4CC3-BFA1-3150D9787023}"/>
                    </a:ext>
                  </a:extLst>
                </p:cNvPr>
                <p:cNvSpPr/>
                <p:nvPr/>
              </p:nvSpPr>
              <p:spPr>
                <a:xfrm rot="5400000">
                  <a:off x="2749943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CEDEFB54-D617-4343-8542-44F38C1D4CEE}"/>
                    </a:ext>
                  </a:extLst>
                </p:cNvPr>
                <p:cNvSpPr/>
                <p:nvPr/>
              </p:nvSpPr>
              <p:spPr>
                <a:xfrm rot="5400000">
                  <a:off x="2976784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5E1C3405-B70F-4BB9-B80F-7596C03D029A}"/>
                    </a:ext>
                  </a:extLst>
                </p:cNvPr>
                <p:cNvSpPr/>
                <p:nvPr/>
              </p:nvSpPr>
              <p:spPr>
                <a:xfrm rot="5400000">
                  <a:off x="3209274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3E0C5A6D-B0DA-49F0-AC95-DD3EC8DB82FE}"/>
                    </a:ext>
                  </a:extLst>
                </p:cNvPr>
                <p:cNvSpPr/>
                <p:nvPr/>
              </p:nvSpPr>
              <p:spPr>
                <a:xfrm rot="5400000">
                  <a:off x="3434228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653C1234-CB99-4D7B-8A8F-D78D7FDE3E1D}"/>
                    </a:ext>
                  </a:extLst>
                </p:cNvPr>
                <p:cNvSpPr/>
                <p:nvPr/>
              </p:nvSpPr>
              <p:spPr>
                <a:xfrm rot="5400000">
                  <a:off x="3661174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9965C81F-4FC5-4E11-BCB1-3E71F5FA4CBB}"/>
                    </a:ext>
                  </a:extLst>
                </p:cNvPr>
                <p:cNvSpPr/>
                <p:nvPr/>
              </p:nvSpPr>
              <p:spPr>
                <a:xfrm rot="5400000">
                  <a:off x="3894673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矩形 300">
                  <a:extLst>
                    <a:ext uri="{FF2B5EF4-FFF2-40B4-BE49-F238E27FC236}">
                      <a16:creationId xmlns:a16="http://schemas.microsoft.com/office/drawing/2014/main" id="{E72F9404-E956-4398-B5C4-7CCEB5F9DB40}"/>
                    </a:ext>
                  </a:extLst>
                </p:cNvPr>
                <p:cNvSpPr/>
                <p:nvPr/>
              </p:nvSpPr>
              <p:spPr>
                <a:xfrm rot="5400000">
                  <a:off x="4118887" y="5224706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2" name="矩形 301">
                  <a:extLst>
                    <a:ext uri="{FF2B5EF4-FFF2-40B4-BE49-F238E27FC236}">
                      <a16:creationId xmlns:a16="http://schemas.microsoft.com/office/drawing/2014/main" id="{1B6700B3-DA64-4026-B636-D49C0A5D51DB}"/>
                    </a:ext>
                  </a:extLst>
                </p:cNvPr>
                <p:cNvSpPr/>
                <p:nvPr/>
              </p:nvSpPr>
              <p:spPr>
                <a:xfrm rot="5400000">
                  <a:off x="4350087" y="5224705"/>
                  <a:ext cx="431816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33FA61BC-2F2F-4032-992F-6708F90B61AD}"/>
                  </a:ext>
                </a:extLst>
              </p:cNvPr>
              <p:cNvSpPr/>
              <p:nvPr/>
            </p:nvSpPr>
            <p:spPr>
              <a:xfrm>
                <a:off x="1914333" y="5661050"/>
                <a:ext cx="2669480" cy="86398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FC10FE4B-49B9-462F-89F6-B578F7706266}"/>
                </a:ext>
              </a:extLst>
            </p:cNvPr>
            <p:cNvSpPr/>
            <p:nvPr/>
          </p:nvSpPr>
          <p:spPr>
            <a:xfrm>
              <a:off x="6496025" y="2643630"/>
              <a:ext cx="1194982" cy="10275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1BFEFA1D-F009-4346-8222-C20F26D55BA0}"/>
                </a:ext>
              </a:extLst>
            </p:cNvPr>
            <p:cNvSpPr txBox="1"/>
            <p:nvPr/>
          </p:nvSpPr>
          <p:spPr>
            <a:xfrm>
              <a:off x="6282167" y="2041269"/>
              <a:ext cx="2501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 Compressed Data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161C42D8-099F-4A64-B59E-3A30C8156812}"/>
                </a:ext>
              </a:extLst>
            </p:cNvPr>
            <p:cNvSpPr txBox="1"/>
            <p:nvPr/>
          </p:nvSpPr>
          <p:spPr>
            <a:xfrm>
              <a:off x="1724249" y="2274298"/>
              <a:ext cx="4130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framerate, Low-resolution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4CC9714D-5A11-4537-820E-6BCA19B53BC6}"/>
                </a:ext>
              </a:extLst>
            </p:cNvPr>
            <p:cNvSpPr txBox="1"/>
            <p:nvPr/>
          </p:nvSpPr>
          <p:spPr>
            <a:xfrm>
              <a:off x="1725293" y="2964886"/>
              <a:ext cx="4130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framerate, High-resolution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文本框 306">
              <a:extLst>
                <a:ext uri="{FF2B5EF4-FFF2-40B4-BE49-F238E27FC236}">
                  <a16:creationId xmlns:a16="http://schemas.microsoft.com/office/drawing/2014/main" id="{B5E38382-B946-48B5-8690-8B1173A36C26}"/>
                </a:ext>
              </a:extLst>
            </p:cNvPr>
            <p:cNvSpPr txBox="1"/>
            <p:nvPr/>
          </p:nvSpPr>
          <p:spPr>
            <a:xfrm>
              <a:off x="1723728" y="3918547"/>
              <a:ext cx="4181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framerate, High-resolution Frames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2D5FC29B-0590-4410-8C3F-42CA991F61CC}"/>
                </a:ext>
              </a:extLst>
            </p:cNvPr>
            <p:cNvGrpSpPr/>
            <p:nvPr/>
          </p:nvGrpSpPr>
          <p:grpSpPr>
            <a:xfrm>
              <a:off x="6657891" y="2741051"/>
              <a:ext cx="980062" cy="864001"/>
              <a:chOff x="5875826" y="4601371"/>
              <a:chExt cx="980062" cy="864001"/>
            </a:xfrm>
          </p:grpSpPr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ECCF820A-8413-45B2-BC48-1C587B184B03}"/>
                  </a:ext>
                </a:extLst>
              </p:cNvPr>
              <p:cNvSpPr/>
              <p:nvPr/>
            </p:nvSpPr>
            <p:spPr>
              <a:xfrm rot="5400000">
                <a:off x="5466686" y="5010511"/>
                <a:ext cx="864000" cy="45719"/>
              </a:xfrm>
              <a:prstGeom prst="rect">
                <a:avLst/>
              </a:prstGeom>
              <a:solidFill>
                <a:srgbClr val="92D1F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5A364A57-2E4C-4269-BD7B-C0346987CED1}"/>
                  </a:ext>
                </a:extLst>
              </p:cNvPr>
              <p:cNvSpPr/>
              <p:nvPr/>
            </p:nvSpPr>
            <p:spPr>
              <a:xfrm rot="5400000">
                <a:off x="5575197" y="5010515"/>
                <a:ext cx="863994" cy="45719"/>
              </a:xfrm>
              <a:prstGeom prst="rect">
                <a:avLst/>
              </a:prstGeom>
              <a:solidFill>
                <a:srgbClr val="99BC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B49CF7A9-17A6-47B2-A41A-6DC69AAAB885}"/>
                  </a:ext>
                </a:extLst>
              </p:cNvPr>
              <p:cNvSpPr/>
              <p:nvPr/>
            </p:nvSpPr>
            <p:spPr>
              <a:xfrm rot="5400000">
                <a:off x="6401032" y="5010515"/>
                <a:ext cx="863994" cy="45719"/>
              </a:xfrm>
              <a:prstGeom prst="rect">
                <a:avLst/>
              </a:prstGeom>
              <a:solidFill>
                <a:srgbClr val="92D1F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箭头: 右 311">
                <a:extLst>
                  <a:ext uri="{FF2B5EF4-FFF2-40B4-BE49-F238E27FC236}">
                    <a16:creationId xmlns:a16="http://schemas.microsoft.com/office/drawing/2014/main" id="{8F6AC553-CCC7-476B-9BEB-F306F6731A83}"/>
                  </a:ext>
                </a:extLst>
              </p:cNvPr>
              <p:cNvSpPr/>
              <p:nvPr/>
            </p:nvSpPr>
            <p:spPr>
              <a:xfrm>
                <a:off x="6080203" y="4791054"/>
                <a:ext cx="688623" cy="484632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3" name="连接符: 曲线 312">
              <a:extLst>
                <a:ext uri="{FF2B5EF4-FFF2-40B4-BE49-F238E27FC236}">
                  <a16:creationId xmlns:a16="http://schemas.microsoft.com/office/drawing/2014/main" id="{73DEEC56-EF82-4454-BF7E-3C78034DE622}"/>
                </a:ext>
              </a:extLst>
            </p:cNvPr>
            <p:cNvCxnSpPr>
              <a:cxnSpLocks/>
              <a:stCxn id="302" idx="1"/>
              <a:endCxn id="309" idx="2"/>
            </p:cNvCxnSpPr>
            <p:nvPr/>
          </p:nvCxnSpPr>
          <p:spPr>
            <a:xfrm rot="5400000" flipH="1" flipV="1">
              <a:off x="6029203" y="3042536"/>
              <a:ext cx="498173" cy="75920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连接符: 曲线 313">
              <a:extLst>
                <a:ext uri="{FF2B5EF4-FFF2-40B4-BE49-F238E27FC236}">
                  <a16:creationId xmlns:a16="http://schemas.microsoft.com/office/drawing/2014/main" id="{C15B6350-3744-45C7-AAC3-2E5CB2136022}"/>
                </a:ext>
              </a:extLst>
            </p:cNvPr>
            <p:cNvCxnSpPr>
              <a:cxnSpLocks/>
              <a:stCxn id="311" idx="3"/>
              <a:endCxn id="243" idx="0"/>
            </p:cNvCxnSpPr>
            <p:nvPr/>
          </p:nvCxnSpPr>
          <p:spPr>
            <a:xfrm rot="5400000">
              <a:off x="6572995" y="3061123"/>
              <a:ext cx="498170" cy="158602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连接符: 曲线 314">
              <a:extLst>
                <a:ext uri="{FF2B5EF4-FFF2-40B4-BE49-F238E27FC236}">
                  <a16:creationId xmlns:a16="http://schemas.microsoft.com/office/drawing/2014/main" id="{B5AD4C28-4DBE-4010-B346-B50A916FC412}"/>
                </a:ext>
              </a:extLst>
            </p:cNvPr>
            <p:cNvCxnSpPr>
              <a:cxnSpLocks/>
              <a:stCxn id="246" idx="0"/>
              <a:endCxn id="310" idx="1"/>
            </p:cNvCxnSpPr>
            <p:nvPr/>
          </p:nvCxnSpPr>
          <p:spPr>
            <a:xfrm>
              <a:off x="6271211" y="2458965"/>
              <a:ext cx="518048" cy="28209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5BC9D418-A45C-458A-A3A2-FFB8656D640A}"/>
                </a:ext>
              </a:extLst>
            </p:cNvPr>
            <p:cNvSpPr txBox="1"/>
            <p:nvPr/>
          </p:nvSpPr>
          <p:spPr>
            <a:xfrm>
              <a:off x="6789258" y="2974057"/>
              <a:ext cx="86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</a:t>
              </a:r>
              <a:endParaRPr lang="zh-CN" altLang="en-US" b="1" dirty="0"/>
            </a:p>
          </p:txBody>
        </p:sp>
      </p:grpSp>
      <p:sp>
        <p:nvSpPr>
          <p:cNvPr id="318" name="文本框 317">
            <a:extLst>
              <a:ext uri="{FF2B5EF4-FFF2-40B4-BE49-F238E27FC236}">
                <a16:creationId xmlns:a16="http://schemas.microsoft.com/office/drawing/2014/main" id="{71EE05A0-149F-47F8-A241-B056984C961A}"/>
              </a:ext>
            </a:extLst>
          </p:cNvPr>
          <p:cNvSpPr txBox="1"/>
          <p:nvPr/>
        </p:nvSpPr>
        <p:spPr>
          <a:xfrm>
            <a:off x="609600" y="6146140"/>
            <a:ext cx="10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H. Yeo, C. J. Chong, Y. Jung, J. Ye, and D. Han, “NEMO: enabling neural-enhanced video streaming on commodity mobile devices,” in </a:t>
            </a:r>
            <a:r>
              <a:rPr lang="en-US" altLang="zh-CN" sz="1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26th Annual International Conference on Mobile Computing and Networking</a:t>
            </a:r>
            <a:r>
              <a:rPr lang="en-US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London United Kingdom, Sep. 2020, pp. 1–14. </a:t>
            </a:r>
          </a:p>
        </p:txBody>
      </p:sp>
    </p:spTree>
    <p:extLst>
      <p:ext uri="{BB962C8B-B14F-4D97-AF65-F5344CB8AC3E}">
        <p14:creationId xmlns:p14="http://schemas.microsoft.com/office/powerpoint/2010/main" val="347181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C1CF5-F615-44F8-882C-05643F28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control strategy: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C5349-F228-4435-A8B8-D33337DB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use SR-integrated video decoder?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5AF926-5F03-4B5C-AD96-537E976D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9CBEF1-D9F2-4FCA-B8E6-10B8D9F9C691}"/>
              </a:ext>
            </a:extLst>
          </p:cNvPr>
          <p:cNvSpPr txBox="1"/>
          <p:nvPr/>
        </p:nvSpPr>
        <p:spPr>
          <a:xfrm flipV="1">
            <a:off x="53262" y="26507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ACC496-DEED-4FFA-BB70-0F62F077B343}"/>
              </a:ext>
            </a:extLst>
          </p:cNvPr>
          <p:cNvSpPr txBox="1"/>
          <p:nvPr/>
        </p:nvSpPr>
        <p:spPr>
          <a:xfrm flipV="1">
            <a:off x="47328" y="53144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F32B9BA-B233-4A6D-BE3E-A8C497F8272D}"/>
              </a:ext>
            </a:extLst>
          </p:cNvPr>
          <p:cNvCxnSpPr>
            <a:cxnSpLocks/>
          </p:cNvCxnSpPr>
          <p:nvPr/>
        </p:nvCxnSpPr>
        <p:spPr>
          <a:xfrm>
            <a:off x="141424" y="1885474"/>
            <a:ext cx="82079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5EB435B-E135-4590-AE49-FBE82BA1759E}"/>
              </a:ext>
            </a:extLst>
          </p:cNvPr>
          <p:cNvSpPr txBox="1"/>
          <p:nvPr/>
        </p:nvSpPr>
        <p:spPr>
          <a:xfrm>
            <a:off x="8576122" y="3516650"/>
            <a:ext cx="291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 on some frames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B008D3-61B7-4CE2-896E-B9FEDF2F17B6}"/>
              </a:ext>
            </a:extLst>
          </p:cNvPr>
          <p:cNvSpPr txBox="1"/>
          <p:nvPr/>
        </p:nvSpPr>
        <p:spPr>
          <a:xfrm>
            <a:off x="8547758" y="5280892"/>
            <a:ext cx="250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on end-device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78A7D04-C556-4BF6-B153-4F827C82C43A}"/>
              </a:ext>
            </a:extLst>
          </p:cNvPr>
          <p:cNvGrpSpPr/>
          <p:nvPr/>
        </p:nvGrpSpPr>
        <p:grpSpPr>
          <a:xfrm flipV="1">
            <a:off x="661147" y="2585915"/>
            <a:ext cx="7589264" cy="431825"/>
            <a:chOff x="1914334" y="4463246"/>
            <a:chExt cx="7589264" cy="431825"/>
          </a:xfrm>
          <a:solidFill>
            <a:srgbClr val="99BCE2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0F65FCB-3B49-4634-A384-4099791C81A2}"/>
                </a:ext>
              </a:extLst>
            </p:cNvPr>
            <p:cNvSpPr/>
            <p:nvPr/>
          </p:nvSpPr>
          <p:spPr>
            <a:xfrm rot="5400000">
              <a:off x="1721286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7C41F8A-9A91-475C-8FB2-9B942050D7BF}"/>
                </a:ext>
              </a:extLst>
            </p:cNvPr>
            <p:cNvSpPr/>
            <p:nvPr/>
          </p:nvSpPr>
          <p:spPr>
            <a:xfrm rot="5400000">
              <a:off x="1949879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7AFB5B5-67F6-4D37-ACC1-251F38A5067C}"/>
                </a:ext>
              </a:extLst>
            </p:cNvPr>
            <p:cNvSpPr/>
            <p:nvPr/>
          </p:nvSpPr>
          <p:spPr>
            <a:xfrm rot="5400000">
              <a:off x="2178471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292FBC-9E9C-4026-A2D4-E91F015929B0}"/>
                </a:ext>
              </a:extLst>
            </p:cNvPr>
            <p:cNvSpPr/>
            <p:nvPr/>
          </p:nvSpPr>
          <p:spPr>
            <a:xfrm rot="5400000">
              <a:off x="240706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D132FA-F2F8-48D4-AC05-1BA95A9CFD2C}"/>
                </a:ext>
              </a:extLst>
            </p:cNvPr>
            <p:cNvSpPr/>
            <p:nvPr/>
          </p:nvSpPr>
          <p:spPr>
            <a:xfrm rot="5400000">
              <a:off x="2635655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56840F-F467-46E6-B546-F3A7FB53809A}"/>
                </a:ext>
              </a:extLst>
            </p:cNvPr>
            <p:cNvSpPr/>
            <p:nvPr/>
          </p:nvSpPr>
          <p:spPr>
            <a:xfrm rot="5400000">
              <a:off x="2864248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BE71-1C32-4FF5-95B0-7BD7591431F0}"/>
                </a:ext>
              </a:extLst>
            </p:cNvPr>
            <p:cNvSpPr/>
            <p:nvPr/>
          </p:nvSpPr>
          <p:spPr>
            <a:xfrm rot="5400000">
              <a:off x="3092840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01E4BCA-46F4-4A3A-A8BD-8F0EE1E794B4}"/>
                </a:ext>
              </a:extLst>
            </p:cNvPr>
            <p:cNvSpPr/>
            <p:nvPr/>
          </p:nvSpPr>
          <p:spPr>
            <a:xfrm rot="5400000">
              <a:off x="3321433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EAA73C-94AB-4667-94FC-691EC49AF2E6}"/>
                </a:ext>
              </a:extLst>
            </p:cNvPr>
            <p:cNvSpPr/>
            <p:nvPr/>
          </p:nvSpPr>
          <p:spPr>
            <a:xfrm rot="5400000">
              <a:off x="3550025" y="4656303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B45C6B5-6667-4142-A230-8C5FD7F1B3F0}"/>
                </a:ext>
              </a:extLst>
            </p:cNvPr>
            <p:cNvSpPr/>
            <p:nvPr/>
          </p:nvSpPr>
          <p:spPr>
            <a:xfrm rot="5400000">
              <a:off x="3778618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3190277-C2EC-4AEB-BCE3-C6741615909F}"/>
                </a:ext>
              </a:extLst>
            </p:cNvPr>
            <p:cNvSpPr/>
            <p:nvPr/>
          </p:nvSpPr>
          <p:spPr>
            <a:xfrm rot="5400000">
              <a:off x="4007210" y="4656302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AEBB907-0381-4CE4-8D74-9E3E5FF2C2EF}"/>
                </a:ext>
              </a:extLst>
            </p:cNvPr>
            <p:cNvSpPr/>
            <p:nvPr/>
          </p:nvSpPr>
          <p:spPr>
            <a:xfrm rot="5400000">
              <a:off x="4235803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56AAFB-1E43-41C0-B77D-6A7FBE083C16}"/>
                </a:ext>
              </a:extLst>
            </p:cNvPr>
            <p:cNvSpPr/>
            <p:nvPr/>
          </p:nvSpPr>
          <p:spPr>
            <a:xfrm rot="5400000">
              <a:off x="4464394" y="4656301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C5FFF-392D-4279-B691-1C42201D83B0}"/>
                </a:ext>
              </a:extLst>
            </p:cNvPr>
            <p:cNvSpPr/>
            <p:nvPr/>
          </p:nvSpPr>
          <p:spPr>
            <a:xfrm rot="5400000">
              <a:off x="4692987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829546-E103-4B29-AA79-47169790433E}"/>
                </a:ext>
              </a:extLst>
            </p:cNvPr>
            <p:cNvSpPr/>
            <p:nvPr/>
          </p:nvSpPr>
          <p:spPr>
            <a:xfrm rot="5400000">
              <a:off x="4921579" y="4656300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9658CB0-1334-40C7-AB13-4A1D68C31417}"/>
                </a:ext>
              </a:extLst>
            </p:cNvPr>
            <p:cNvSpPr/>
            <p:nvPr/>
          </p:nvSpPr>
          <p:spPr>
            <a:xfrm rot="5400000">
              <a:off x="515017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350EA7-6F14-4510-8F2B-7C7B668F0624}"/>
                </a:ext>
              </a:extLst>
            </p:cNvPr>
            <p:cNvSpPr/>
            <p:nvPr/>
          </p:nvSpPr>
          <p:spPr>
            <a:xfrm rot="5400000">
              <a:off x="5378762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57D730-730F-4271-8675-A93724DC4628}"/>
                </a:ext>
              </a:extLst>
            </p:cNvPr>
            <p:cNvSpPr/>
            <p:nvPr/>
          </p:nvSpPr>
          <p:spPr>
            <a:xfrm rot="5400000">
              <a:off x="5607355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105E29-4CFB-4B53-9E37-F85D9AE853F9}"/>
                </a:ext>
              </a:extLst>
            </p:cNvPr>
            <p:cNvSpPr/>
            <p:nvPr/>
          </p:nvSpPr>
          <p:spPr>
            <a:xfrm rot="5400000">
              <a:off x="5835947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C29FD5B-38DD-46BE-81B9-4FAEAE73797D}"/>
                </a:ext>
              </a:extLst>
            </p:cNvPr>
            <p:cNvSpPr/>
            <p:nvPr/>
          </p:nvSpPr>
          <p:spPr>
            <a:xfrm rot="5400000">
              <a:off x="606454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B27583D-0BAA-4340-B317-F85C419A6A4D}"/>
                </a:ext>
              </a:extLst>
            </p:cNvPr>
            <p:cNvSpPr/>
            <p:nvPr/>
          </p:nvSpPr>
          <p:spPr>
            <a:xfrm rot="5400000">
              <a:off x="6293131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C8E9A97-DF76-45EB-8C6C-B789995D6625}"/>
                </a:ext>
              </a:extLst>
            </p:cNvPr>
            <p:cNvSpPr/>
            <p:nvPr/>
          </p:nvSpPr>
          <p:spPr>
            <a:xfrm rot="5400000">
              <a:off x="6521724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038B5D3-6474-445E-8941-C49F280E52F1}"/>
                </a:ext>
              </a:extLst>
            </p:cNvPr>
            <p:cNvSpPr/>
            <p:nvPr/>
          </p:nvSpPr>
          <p:spPr>
            <a:xfrm rot="5400000">
              <a:off x="6750316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144BEAD-696D-4F19-B63C-7D5E9DEF6DB7}"/>
                </a:ext>
              </a:extLst>
            </p:cNvPr>
            <p:cNvSpPr/>
            <p:nvPr/>
          </p:nvSpPr>
          <p:spPr>
            <a:xfrm rot="5400000">
              <a:off x="6978909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1C7EF0-A1A6-467E-B7A8-561841A656F7}"/>
                </a:ext>
              </a:extLst>
            </p:cNvPr>
            <p:cNvSpPr/>
            <p:nvPr/>
          </p:nvSpPr>
          <p:spPr>
            <a:xfrm rot="5400000">
              <a:off x="7207501" y="4656299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6DEF63C-1A3F-4D4A-98EA-30ABEFD47692}"/>
                </a:ext>
              </a:extLst>
            </p:cNvPr>
            <p:cNvSpPr/>
            <p:nvPr/>
          </p:nvSpPr>
          <p:spPr>
            <a:xfrm rot="5400000">
              <a:off x="7436094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9215EA0-475C-41DC-8269-AFB7A642FF99}"/>
                </a:ext>
              </a:extLst>
            </p:cNvPr>
            <p:cNvSpPr/>
            <p:nvPr/>
          </p:nvSpPr>
          <p:spPr>
            <a:xfrm rot="5400000">
              <a:off x="7664686" y="4656298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5D38441-8B29-46A1-AAB5-99096900EFD9}"/>
                </a:ext>
              </a:extLst>
            </p:cNvPr>
            <p:cNvSpPr/>
            <p:nvPr/>
          </p:nvSpPr>
          <p:spPr>
            <a:xfrm rot="5400000">
              <a:off x="7893279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554501A-3D6F-40A7-868E-AF7DEC059861}"/>
                </a:ext>
              </a:extLst>
            </p:cNvPr>
            <p:cNvSpPr/>
            <p:nvPr/>
          </p:nvSpPr>
          <p:spPr>
            <a:xfrm rot="5400000">
              <a:off x="8121870" y="4656297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17BBAF-A851-4F7F-8E96-6E6C697E28A1}"/>
                </a:ext>
              </a:extLst>
            </p:cNvPr>
            <p:cNvSpPr/>
            <p:nvPr/>
          </p:nvSpPr>
          <p:spPr>
            <a:xfrm rot="5400000">
              <a:off x="8350463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DDCD9F5-1592-4E6E-8EA5-2507BA86F449}"/>
                </a:ext>
              </a:extLst>
            </p:cNvPr>
            <p:cNvSpPr/>
            <p:nvPr/>
          </p:nvSpPr>
          <p:spPr>
            <a:xfrm rot="5400000">
              <a:off x="8579055" y="4656296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99B9320-BF00-4C1C-89CC-A192EA5F8365}"/>
                </a:ext>
              </a:extLst>
            </p:cNvPr>
            <p:cNvSpPr/>
            <p:nvPr/>
          </p:nvSpPr>
          <p:spPr>
            <a:xfrm rot="5400000">
              <a:off x="880764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A0312B9-7E5D-4E53-8217-DB327A661848}"/>
                </a:ext>
              </a:extLst>
            </p:cNvPr>
            <p:cNvSpPr/>
            <p:nvPr/>
          </p:nvSpPr>
          <p:spPr>
            <a:xfrm rot="5400000">
              <a:off x="9036238" y="4656295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683C080-8826-4ABB-941C-0956A5C47BD6}"/>
                </a:ext>
              </a:extLst>
            </p:cNvPr>
            <p:cNvSpPr/>
            <p:nvPr/>
          </p:nvSpPr>
          <p:spPr>
            <a:xfrm rot="5400000">
              <a:off x="9264831" y="4656294"/>
              <a:ext cx="4318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66ACAC8-103E-48D9-98E5-A93D59418059}"/>
              </a:ext>
            </a:extLst>
          </p:cNvPr>
          <p:cNvGrpSpPr/>
          <p:nvPr/>
        </p:nvGrpSpPr>
        <p:grpSpPr>
          <a:xfrm flipV="1">
            <a:off x="1026896" y="3175800"/>
            <a:ext cx="1600146" cy="431818"/>
            <a:chOff x="1834788" y="4808220"/>
            <a:chExt cx="1789608" cy="1198642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E2F5FA47-45FE-44A9-BA63-C6A5FCB7719D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AA5017E-DB64-4494-BC8C-45D482A31AC7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7381FDA1-D86A-48BE-B6A7-B986823A3742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00FA113E-E8F1-457D-A017-F62D20597C5C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BB91DF66-CC36-4516-86DD-DE8321EF26C6}"/>
              </a:ext>
            </a:extLst>
          </p:cNvPr>
          <p:cNvSpPr/>
          <p:nvPr/>
        </p:nvSpPr>
        <p:spPr>
          <a:xfrm rot="16200000" flipV="1">
            <a:off x="1561707" y="2230387"/>
            <a:ext cx="542542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8A9C495-76F3-4DA5-B0AC-46C4DACD7ED5}"/>
              </a:ext>
            </a:extLst>
          </p:cNvPr>
          <p:cNvSpPr/>
          <p:nvPr/>
        </p:nvSpPr>
        <p:spPr>
          <a:xfrm rot="16200000" flipV="1">
            <a:off x="3837558" y="2001764"/>
            <a:ext cx="542542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C94C52F-822A-441C-BAA3-0691B7B4ACC1}"/>
              </a:ext>
            </a:extLst>
          </p:cNvPr>
          <p:cNvGrpSpPr/>
          <p:nvPr/>
        </p:nvGrpSpPr>
        <p:grpSpPr>
          <a:xfrm flipV="1">
            <a:off x="1099464" y="3766931"/>
            <a:ext cx="251498" cy="431845"/>
            <a:chOff x="760641" y="1032758"/>
            <a:chExt cx="228208" cy="431845"/>
          </a:xfrm>
          <a:solidFill>
            <a:srgbClr val="D9EBB1"/>
          </a:solidFill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1678E7B-A845-4EC1-8DEC-42312967D4D2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9EFB334-6D59-46A9-915D-6B08CF97464F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4EE87CB-4A1E-4458-B35E-DC968C4813EF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6DD3928-AD0C-44D0-A54E-4B70565FC719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7CB14C4-08B6-4EE9-AE08-BC28B50A8708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101901B-34F7-4D62-9C4E-453E6C014610}"/>
              </a:ext>
            </a:extLst>
          </p:cNvPr>
          <p:cNvGrpSpPr/>
          <p:nvPr/>
        </p:nvGrpSpPr>
        <p:grpSpPr>
          <a:xfrm flipV="1">
            <a:off x="1501202" y="3766947"/>
            <a:ext cx="251498" cy="431845"/>
            <a:chOff x="760641" y="1032758"/>
            <a:chExt cx="228208" cy="431845"/>
          </a:xfrm>
          <a:solidFill>
            <a:srgbClr val="37B3D5"/>
          </a:solidFill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0DF0266-6CCB-4602-AA02-94B32BAABC9A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A2AA2FA-82A7-4C7B-927A-E7FB59C172B8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8E82E82-BE8C-4356-BBF7-63399991FB16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FE2234F-70E1-49D2-9788-4A7D14010562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FD73668-8516-450E-A27B-CB1173432107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F2F4BE9-71A7-47B5-8834-253A22DB34A6}"/>
              </a:ext>
            </a:extLst>
          </p:cNvPr>
          <p:cNvGrpSpPr/>
          <p:nvPr/>
        </p:nvGrpSpPr>
        <p:grpSpPr>
          <a:xfrm flipV="1">
            <a:off x="1900791" y="3766976"/>
            <a:ext cx="251498" cy="431845"/>
            <a:chOff x="760641" y="1032758"/>
            <a:chExt cx="228208" cy="431845"/>
          </a:xfrm>
          <a:solidFill>
            <a:srgbClr val="B7DDC8"/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72EB387-7560-42A8-B8C9-EA12CCEADB68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10FB76D-923C-4F87-A0EE-2CD882E2DE7D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B92655C-26AD-4D7E-AB83-E35EFC01837D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797494E-EFBC-4540-A7DC-65E59207C039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777537-4AAE-4599-85C2-6967F7E3DDAA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7E1E048-FABD-4CEE-A295-83BCA5EFA36F}"/>
              </a:ext>
            </a:extLst>
          </p:cNvPr>
          <p:cNvGrpSpPr/>
          <p:nvPr/>
        </p:nvGrpSpPr>
        <p:grpSpPr>
          <a:xfrm flipV="1">
            <a:off x="2298861" y="3766915"/>
            <a:ext cx="251498" cy="431845"/>
            <a:chOff x="760641" y="1032758"/>
            <a:chExt cx="228208" cy="431845"/>
          </a:xfrm>
          <a:solidFill>
            <a:srgbClr val="DFDFDD"/>
          </a:solidFill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1860A42-2855-4197-93F4-969EE45CCD65}"/>
                </a:ext>
              </a:extLst>
            </p:cNvPr>
            <p:cNvSpPr/>
            <p:nvPr/>
          </p:nvSpPr>
          <p:spPr>
            <a:xfrm rot="5400000">
              <a:off x="567593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4428F13-68FA-4FEF-9288-FBC2651C5D74}"/>
                </a:ext>
              </a:extLst>
            </p:cNvPr>
            <p:cNvSpPr/>
            <p:nvPr/>
          </p:nvSpPr>
          <p:spPr>
            <a:xfrm rot="5400000">
              <a:off x="659028" y="1225806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85C3DDE-8A28-40B0-B7B3-836C0B223796}"/>
                </a:ext>
              </a:extLst>
            </p:cNvPr>
            <p:cNvSpPr/>
            <p:nvPr/>
          </p:nvSpPr>
          <p:spPr>
            <a:xfrm rot="5400000">
              <a:off x="613119" y="122582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868559-AD04-4BA5-B3C4-4E25BF320A2D}"/>
                </a:ext>
              </a:extLst>
            </p:cNvPr>
            <p:cNvSpPr/>
            <p:nvPr/>
          </p:nvSpPr>
          <p:spPr>
            <a:xfrm rot="5400000">
              <a:off x="704363" y="1225812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5C1B63D-F892-4D7A-8957-1B3485FAED6F}"/>
                </a:ext>
              </a:extLst>
            </p:cNvPr>
            <p:cNvSpPr/>
            <p:nvPr/>
          </p:nvSpPr>
          <p:spPr>
            <a:xfrm rot="5400000">
              <a:off x="750082" y="1225835"/>
              <a:ext cx="431816" cy="45719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5396047-63C7-402B-BAAE-BCE5986B44E4}"/>
              </a:ext>
            </a:extLst>
          </p:cNvPr>
          <p:cNvCxnSpPr>
            <a:stCxn id="53" idx="1"/>
            <a:endCxn id="49" idx="2"/>
          </p:cNvCxnSpPr>
          <p:nvPr/>
        </p:nvCxnSpPr>
        <p:spPr>
          <a:xfrm flipH="1">
            <a:off x="1226915" y="3073139"/>
            <a:ext cx="606063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4C792D4-2B14-480B-BD79-546708036251}"/>
              </a:ext>
            </a:extLst>
          </p:cNvPr>
          <p:cNvCxnSpPr>
            <a:cxnSpLocks/>
            <a:stCxn id="53" idx="1"/>
            <a:endCxn id="50" idx="2"/>
          </p:cNvCxnSpPr>
          <p:nvPr/>
        </p:nvCxnSpPr>
        <p:spPr>
          <a:xfrm flipH="1">
            <a:off x="1626952" y="3073139"/>
            <a:ext cx="206026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F00B760-48EE-4F69-8916-1A89696730C7}"/>
              </a:ext>
            </a:extLst>
          </p:cNvPr>
          <p:cNvCxnSpPr>
            <a:cxnSpLocks/>
            <a:stCxn id="53" idx="1"/>
            <a:endCxn id="51" idx="2"/>
          </p:cNvCxnSpPr>
          <p:nvPr/>
        </p:nvCxnSpPr>
        <p:spPr>
          <a:xfrm>
            <a:off x="1832978" y="3073139"/>
            <a:ext cx="194010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761A766-A76F-4849-991D-72253C03BCD5}"/>
              </a:ext>
            </a:extLst>
          </p:cNvPr>
          <p:cNvCxnSpPr>
            <a:cxnSpLocks/>
            <a:stCxn id="53" idx="1"/>
            <a:endCxn id="52" idx="2"/>
          </p:cNvCxnSpPr>
          <p:nvPr/>
        </p:nvCxnSpPr>
        <p:spPr>
          <a:xfrm>
            <a:off x="1832978" y="3073139"/>
            <a:ext cx="594047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57BEC84-D286-4F0A-B4F9-F0F2CDB6C488}"/>
              </a:ext>
            </a:extLst>
          </p:cNvPr>
          <p:cNvCxnSpPr>
            <a:cxnSpLocks/>
            <a:stCxn id="52" idx="0"/>
            <a:endCxn id="75" idx="3"/>
          </p:cNvCxnSpPr>
          <p:nvPr/>
        </p:nvCxnSpPr>
        <p:spPr>
          <a:xfrm flipH="1">
            <a:off x="2424820" y="3607618"/>
            <a:ext cx="2205" cy="15932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CB83A370-520C-48F7-9218-E12E452730C1}"/>
              </a:ext>
            </a:extLst>
          </p:cNvPr>
          <p:cNvCxnSpPr>
            <a:cxnSpLocks/>
            <a:stCxn id="51" idx="0"/>
            <a:endCxn id="69" idx="3"/>
          </p:cNvCxnSpPr>
          <p:nvPr/>
        </p:nvCxnSpPr>
        <p:spPr>
          <a:xfrm flipH="1">
            <a:off x="2026750" y="3607618"/>
            <a:ext cx="238" cy="159388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69F8126-DDDC-47DD-AB76-641571BDBA84}"/>
              </a:ext>
            </a:extLst>
          </p:cNvPr>
          <p:cNvCxnSpPr>
            <a:cxnSpLocks/>
            <a:stCxn id="50" idx="0"/>
            <a:endCxn id="63" idx="3"/>
          </p:cNvCxnSpPr>
          <p:nvPr/>
        </p:nvCxnSpPr>
        <p:spPr>
          <a:xfrm>
            <a:off x="1626952" y="3607618"/>
            <a:ext cx="209" cy="15935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F807FC9-2723-42DC-AAB7-5D6F37EB535D}"/>
              </a:ext>
            </a:extLst>
          </p:cNvPr>
          <p:cNvCxnSpPr>
            <a:cxnSpLocks/>
            <a:stCxn id="49" idx="0"/>
            <a:endCxn id="57" idx="3"/>
          </p:cNvCxnSpPr>
          <p:nvPr/>
        </p:nvCxnSpPr>
        <p:spPr>
          <a:xfrm flipH="1">
            <a:off x="1225423" y="3607618"/>
            <a:ext cx="1492" cy="159343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49B35DB-1DB9-465D-80AF-25B2EB957020}"/>
              </a:ext>
            </a:extLst>
          </p:cNvPr>
          <p:cNvSpPr/>
          <p:nvPr/>
        </p:nvSpPr>
        <p:spPr>
          <a:xfrm rot="16200000" flipV="1">
            <a:off x="937787" y="544269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E78BFAA-985B-4897-B9E0-10C620F33705}"/>
              </a:ext>
            </a:extLst>
          </p:cNvPr>
          <p:cNvSpPr/>
          <p:nvPr/>
        </p:nvSpPr>
        <p:spPr>
          <a:xfrm rot="16200000" flipV="1">
            <a:off x="1166378" y="544269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1ABEF15-EDA9-4D31-A654-D7871D4AB1C2}"/>
              </a:ext>
            </a:extLst>
          </p:cNvPr>
          <p:cNvSpPr/>
          <p:nvPr/>
        </p:nvSpPr>
        <p:spPr>
          <a:xfrm rot="16200000" flipV="1">
            <a:off x="1394971" y="544270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5C3C760-97F0-4375-968E-3B5BF4FA0906}"/>
              </a:ext>
            </a:extLst>
          </p:cNvPr>
          <p:cNvSpPr/>
          <p:nvPr/>
        </p:nvSpPr>
        <p:spPr>
          <a:xfrm rot="16200000" flipV="1">
            <a:off x="1623563" y="544270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E6EE75B-AF35-4ECD-9605-D7EC1D1AC448}"/>
              </a:ext>
            </a:extLst>
          </p:cNvPr>
          <p:cNvSpPr/>
          <p:nvPr/>
        </p:nvSpPr>
        <p:spPr>
          <a:xfrm rot="16200000" flipV="1">
            <a:off x="1852156" y="544270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92C2C37-9CFB-4333-9790-D8729603A7E9}"/>
              </a:ext>
            </a:extLst>
          </p:cNvPr>
          <p:cNvSpPr/>
          <p:nvPr/>
        </p:nvSpPr>
        <p:spPr>
          <a:xfrm rot="16200000" flipV="1">
            <a:off x="2995117" y="5442699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B5BC5F3-C516-44A4-A175-4E9F9A67F44D}"/>
              </a:ext>
            </a:extLst>
          </p:cNvPr>
          <p:cNvSpPr/>
          <p:nvPr/>
        </p:nvSpPr>
        <p:spPr>
          <a:xfrm rot="16200000" flipV="1">
            <a:off x="3223710" y="544270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50251C-EEF5-4275-A8DD-79D67F98B369}"/>
              </a:ext>
            </a:extLst>
          </p:cNvPr>
          <p:cNvSpPr/>
          <p:nvPr/>
        </p:nvSpPr>
        <p:spPr>
          <a:xfrm rot="16200000" flipV="1">
            <a:off x="3452302" y="5442700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AAED395-CA1B-41BB-8663-4099FF019DD4}"/>
              </a:ext>
            </a:extLst>
          </p:cNvPr>
          <p:cNvSpPr/>
          <p:nvPr/>
        </p:nvSpPr>
        <p:spPr>
          <a:xfrm rot="16200000" flipV="1">
            <a:off x="3680895" y="544270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F1B0E60-709E-4545-BA00-67F445F17CB7}"/>
              </a:ext>
            </a:extLst>
          </p:cNvPr>
          <p:cNvSpPr/>
          <p:nvPr/>
        </p:nvSpPr>
        <p:spPr>
          <a:xfrm rot="16200000" flipV="1">
            <a:off x="3909485" y="5442701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50D7944-6BF9-4FAF-BD28-870D7A3703E9}"/>
              </a:ext>
            </a:extLst>
          </p:cNvPr>
          <p:cNvSpPr/>
          <p:nvPr/>
        </p:nvSpPr>
        <p:spPr>
          <a:xfrm rot="16200000" flipV="1">
            <a:off x="4138078" y="5442702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55F2DC5-88B8-434C-B4DF-0901830C2EA4}"/>
              </a:ext>
            </a:extLst>
          </p:cNvPr>
          <p:cNvSpPr/>
          <p:nvPr/>
        </p:nvSpPr>
        <p:spPr>
          <a:xfrm rot="16200000" flipV="1">
            <a:off x="4366670" y="5442702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F1DE8F9-744D-43D9-81AD-BDE29435665E}"/>
              </a:ext>
            </a:extLst>
          </p:cNvPr>
          <p:cNvSpPr/>
          <p:nvPr/>
        </p:nvSpPr>
        <p:spPr>
          <a:xfrm rot="16200000" flipV="1">
            <a:off x="6652593" y="5442703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7F06C5B-E941-4F0D-9597-40B9202A6A3D}"/>
              </a:ext>
            </a:extLst>
          </p:cNvPr>
          <p:cNvSpPr/>
          <p:nvPr/>
        </p:nvSpPr>
        <p:spPr>
          <a:xfrm rot="16200000" flipV="1">
            <a:off x="6881186" y="5442704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E58C8A5-C62B-491A-BCF9-A15AB427C6DC}"/>
              </a:ext>
            </a:extLst>
          </p:cNvPr>
          <p:cNvSpPr/>
          <p:nvPr/>
        </p:nvSpPr>
        <p:spPr>
          <a:xfrm rot="16200000" flipV="1">
            <a:off x="7109778" y="5442704"/>
            <a:ext cx="864000" cy="45719"/>
          </a:xfrm>
          <a:prstGeom prst="rect">
            <a:avLst/>
          </a:prstGeom>
          <a:solidFill>
            <a:srgbClr val="3471B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A3906F12-328E-4CB3-BBB0-73754771AB7B}"/>
              </a:ext>
            </a:extLst>
          </p:cNvPr>
          <p:cNvSpPr/>
          <p:nvPr/>
        </p:nvSpPr>
        <p:spPr>
          <a:xfrm flipV="1">
            <a:off x="1026895" y="4356618"/>
            <a:ext cx="1600147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B477EB0-D5A7-499C-A6B0-1A14EB584DE6}"/>
              </a:ext>
            </a:extLst>
          </p:cNvPr>
          <p:cNvSpPr/>
          <p:nvPr/>
        </p:nvSpPr>
        <p:spPr>
          <a:xfrm rot="16200000" flipV="1">
            <a:off x="1323393" y="4882859"/>
            <a:ext cx="1007150" cy="114296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0A061582-65EF-4627-942D-77F733AB4C65}"/>
              </a:ext>
            </a:extLst>
          </p:cNvPr>
          <p:cNvCxnSpPr>
            <a:cxnSpLocks/>
            <a:stCxn id="57" idx="1"/>
          </p:cNvCxnSpPr>
          <p:nvPr/>
        </p:nvCxnSpPr>
        <p:spPr>
          <a:xfrm>
            <a:off x="1225423" y="4198777"/>
            <a:ext cx="0" cy="16005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D6D7B5A2-1A9E-4332-BB43-F7B2F37E38B1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1627161" y="4198793"/>
            <a:ext cx="0" cy="160800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8972BC1-5373-43F0-8715-9AE58C7035CB}"/>
              </a:ext>
            </a:extLst>
          </p:cNvPr>
          <p:cNvCxnSpPr>
            <a:cxnSpLocks/>
            <a:stCxn id="69" idx="1"/>
          </p:cNvCxnSpPr>
          <p:nvPr/>
        </p:nvCxnSpPr>
        <p:spPr>
          <a:xfrm>
            <a:off x="2026750" y="4198822"/>
            <a:ext cx="0" cy="16077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276E52E-B182-47F6-B825-ABA64CFCA5B5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2424820" y="4198761"/>
            <a:ext cx="1468" cy="160832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830DF9F-74A6-4FFB-A137-162D5DC3A601}"/>
              </a:ext>
            </a:extLst>
          </p:cNvPr>
          <p:cNvCxnSpPr>
            <a:cxnSpLocks/>
            <a:stCxn id="102" idx="0"/>
            <a:endCxn id="103" idx="3"/>
          </p:cNvCxnSpPr>
          <p:nvPr/>
        </p:nvCxnSpPr>
        <p:spPr>
          <a:xfrm flipH="1">
            <a:off x="1826968" y="4788436"/>
            <a:ext cx="1" cy="162329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C418D15F-FAD9-4DA4-B0D8-6CB91B969A23}"/>
              </a:ext>
            </a:extLst>
          </p:cNvPr>
          <p:cNvSpPr/>
          <p:nvPr/>
        </p:nvSpPr>
        <p:spPr>
          <a:xfrm rot="16200000" flipV="1">
            <a:off x="7041910" y="2458981"/>
            <a:ext cx="542542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14B7FBA-CF0F-4FFA-8BB7-B1D14C592969}"/>
              </a:ext>
            </a:extLst>
          </p:cNvPr>
          <p:cNvGrpSpPr/>
          <p:nvPr/>
        </p:nvGrpSpPr>
        <p:grpSpPr>
          <a:xfrm flipV="1">
            <a:off x="3308756" y="3175800"/>
            <a:ext cx="1600146" cy="431818"/>
            <a:chOff x="1834788" y="4808220"/>
            <a:chExt cx="1789608" cy="1198642"/>
          </a:xfrm>
        </p:grpSpPr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BC1842CC-42C3-4669-BD9F-9EB2C48A3968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DE70884-C8BA-4323-BD29-40737276329C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A606E0F8-9081-44C5-906A-C0D52164A05B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CDDC523-7F51-4E24-830B-303F4A6864C4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C08B973D-D0E3-444F-A82E-424389AD1884}"/>
              </a:ext>
            </a:extLst>
          </p:cNvPr>
          <p:cNvGrpSpPr/>
          <p:nvPr/>
        </p:nvGrpSpPr>
        <p:grpSpPr>
          <a:xfrm flipV="1">
            <a:off x="6513108" y="3175800"/>
            <a:ext cx="1600146" cy="431818"/>
            <a:chOff x="1834788" y="4808220"/>
            <a:chExt cx="1789608" cy="1198642"/>
          </a:xfrm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B099445B-08B6-491E-9ECB-3E73662FEACC}"/>
                </a:ext>
              </a:extLst>
            </p:cNvPr>
            <p:cNvSpPr/>
            <p:nvPr/>
          </p:nvSpPr>
          <p:spPr>
            <a:xfrm>
              <a:off x="1834788" y="4808220"/>
              <a:ext cx="447402" cy="1198642"/>
            </a:xfrm>
            <a:prstGeom prst="roundRect">
              <a:avLst/>
            </a:prstGeom>
            <a:solidFill>
              <a:srgbClr val="D9EB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B9EC7B6D-8771-4BB6-986B-76626A0A25BB}"/>
                </a:ext>
              </a:extLst>
            </p:cNvPr>
            <p:cNvSpPr/>
            <p:nvPr/>
          </p:nvSpPr>
          <p:spPr>
            <a:xfrm>
              <a:off x="2282190" y="4808220"/>
              <a:ext cx="447402" cy="1198642"/>
            </a:xfrm>
            <a:prstGeom prst="roundRect">
              <a:avLst/>
            </a:prstGeom>
            <a:solidFill>
              <a:srgbClr val="37B3D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F61DB84-051F-4129-B65C-0F7D986C5A22}"/>
                </a:ext>
              </a:extLst>
            </p:cNvPr>
            <p:cNvSpPr/>
            <p:nvPr/>
          </p:nvSpPr>
          <p:spPr>
            <a:xfrm>
              <a:off x="2729592" y="4808220"/>
              <a:ext cx="447402" cy="1198642"/>
            </a:xfrm>
            <a:prstGeom prst="roundRect">
              <a:avLst/>
            </a:prstGeom>
            <a:solidFill>
              <a:srgbClr val="B7DDC8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16CCE97D-5A31-4DEC-A96F-C7E8704FB224}"/>
                </a:ext>
              </a:extLst>
            </p:cNvPr>
            <p:cNvSpPr/>
            <p:nvPr/>
          </p:nvSpPr>
          <p:spPr>
            <a:xfrm>
              <a:off x="3176994" y="4808220"/>
              <a:ext cx="447402" cy="1198642"/>
            </a:xfrm>
            <a:prstGeom prst="roundRect">
              <a:avLst/>
            </a:prstGeom>
            <a:solidFill>
              <a:srgbClr val="DFDFDD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374F2A8-C09D-4D45-855E-FA668AD6F075}"/>
              </a:ext>
            </a:extLst>
          </p:cNvPr>
          <p:cNvCxnSpPr>
            <a:cxnSpLocks/>
            <a:stCxn id="54" idx="1"/>
            <a:endCxn id="114" idx="2"/>
          </p:cNvCxnSpPr>
          <p:nvPr/>
        </p:nvCxnSpPr>
        <p:spPr>
          <a:xfrm>
            <a:off x="4108829" y="3073108"/>
            <a:ext cx="600056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EF1557E-A0CA-49AD-A9C4-240C81ACACCD}"/>
              </a:ext>
            </a:extLst>
          </p:cNvPr>
          <p:cNvCxnSpPr>
            <a:cxnSpLocks/>
            <a:stCxn id="54" idx="1"/>
            <a:endCxn id="113" idx="2"/>
          </p:cNvCxnSpPr>
          <p:nvPr/>
        </p:nvCxnSpPr>
        <p:spPr>
          <a:xfrm>
            <a:off x="4108829" y="3073108"/>
            <a:ext cx="200019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A3E277-2F92-4E4B-A026-605396029EB9}"/>
              </a:ext>
            </a:extLst>
          </p:cNvPr>
          <p:cNvCxnSpPr>
            <a:cxnSpLocks/>
            <a:stCxn id="54" idx="1"/>
            <a:endCxn id="112" idx="2"/>
          </p:cNvCxnSpPr>
          <p:nvPr/>
        </p:nvCxnSpPr>
        <p:spPr>
          <a:xfrm flipH="1">
            <a:off x="3908812" y="3073108"/>
            <a:ext cx="200017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39CB6F2-3738-4EAC-8B53-131A677E8F3C}"/>
              </a:ext>
            </a:extLst>
          </p:cNvPr>
          <p:cNvCxnSpPr>
            <a:cxnSpLocks/>
            <a:stCxn id="54" idx="1"/>
            <a:endCxn id="111" idx="2"/>
          </p:cNvCxnSpPr>
          <p:nvPr/>
        </p:nvCxnSpPr>
        <p:spPr>
          <a:xfrm flipH="1">
            <a:off x="3508775" y="3073108"/>
            <a:ext cx="600054" cy="10269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7B26E1A-058E-486B-A73D-5E45E932866F}"/>
              </a:ext>
            </a:extLst>
          </p:cNvPr>
          <p:cNvCxnSpPr>
            <a:cxnSpLocks/>
            <a:stCxn id="109" idx="1"/>
            <a:endCxn id="119" idx="2"/>
          </p:cNvCxnSpPr>
          <p:nvPr/>
        </p:nvCxnSpPr>
        <p:spPr>
          <a:xfrm>
            <a:off x="7313181" y="3073139"/>
            <a:ext cx="600056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5CB8C032-3E87-4E63-9208-E13302E1CC7E}"/>
              </a:ext>
            </a:extLst>
          </p:cNvPr>
          <p:cNvCxnSpPr>
            <a:cxnSpLocks/>
            <a:stCxn id="109" idx="1"/>
            <a:endCxn id="118" idx="2"/>
          </p:cNvCxnSpPr>
          <p:nvPr/>
        </p:nvCxnSpPr>
        <p:spPr>
          <a:xfrm>
            <a:off x="7313181" y="3073139"/>
            <a:ext cx="200019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80CE245C-BB80-4F3C-B660-FCFAC30A5422}"/>
              </a:ext>
            </a:extLst>
          </p:cNvPr>
          <p:cNvCxnSpPr>
            <a:cxnSpLocks/>
            <a:stCxn id="109" idx="1"/>
            <a:endCxn id="117" idx="2"/>
          </p:cNvCxnSpPr>
          <p:nvPr/>
        </p:nvCxnSpPr>
        <p:spPr>
          <a:xfrm flipH="1">
            <a:off x="7113164" y="3073139"/>
            <a:ext cx="200017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5317186D-40C7-445F-A90E-6C0E2CE320FB}"/>
              </a:ext>
            </a:extLst>
          </p:cNvPr>
          <p:cNvCxnSpPr>
            <a:cxnSpLocks/>
            <a:stCxn id="109" idx="1"/>
            <a:endCxn id="116" idx="2"/>
          </p:cNvCxnSpPr>
          <p:nvPr/>
        </p:nvCxnSpPr>
        <p:spPr>
          <a:xfrm flipH="1">
            <a:off x="6713127" y="3073139"/>
            <a:ext cx="600054" cy="102661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88AFBBA-4CC8-4A9A-BFB8-21A7F6C3E7CD}"/>
              </a:ext>
            </a:extLst>
          </p:cNvPr>
          <p:cNvGrpSpPr/>
          <p:nvPr/>
        </p:nvGrpSpPr>
        <p:grpSpPr>
          <a:xfrm flipV="1">
            <a:off x="3333948" y="3767108"/>
            <a:ext cx="351844" cy="431868"/>
            <a:chOff x="581519" y="2830965"/>
            <a:chExt cx="351844" cy="431868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CAFB09B-BE25-40F7-9464-3246DE6B0381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03714D2-63E0-4035-AF26-23EE108D9817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E3282E68-8E35-454D-BF95-3AB93A4F635A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1604567-AE93-436B-A868-F21AAAEF07F4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399B6226-298B-4338-9A4E-8CF94B195E03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14F661F-465C-4611-936D-BC595334C4A3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80CCD93-AAA7-4D31-8C47-F1A4FA8DBCDD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7D1862F-2ABB-4742-844F-8367BDF2DB99}"/>
              </a:ext>
            </a:extLst>
          </p:cNvPr>
          <p:cNvGrpSpPr/>
          <p:nvPr/>
        </p:nvGrpSpPr>
        <p:grpSpPr>
          <a:xfrm flipV="1">
            <a:off x="3729933" y="3767110"/>
            <a:ext cx="351844" cy="431868"/>
            <a:chOff x="581519" y="2830965"/>
            <a:chExt cx="351844" cy="431868"/>
          </a:xfrm>
          <a:solidFill>
            <a:srgbClr val="37B3D5"/>
          </a:solidFill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9C76180D-AE62-4F8C-B14F-F4E1040B7B3F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68135D4A-B86C-4BB1-9073-98D753F38436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4209DEF-70FD-40DE-B8CF-F99FF28A5034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9587F90-1A31-48AC-AD2C-DA14F37359E9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6C94FBA-02A5-4CAF-8E75-2ADCA162A7EC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E4476291-7977-45A0-B545-351CF75BA3C9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B07A86EF-B7D9-4F0F-BBF1-C48FD2963AE8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3030F8E-02F4-4504-B021-02835D7F86B1}"/>
              </a:ext>
            </a:extLst>
          </p:cNvPr>
          <p:cNvGrpSpPr/>
          <p:nvPr/>
        </p:nvGrpSpPr>
        <p:grpSpPr>
          <a:xfrm flipV="1">
            <a:off x="4132578" y="3767111"/>
            <a:ext cx="351844" cy="431868"/>
            <a:chOff x="581519" y="2830965"/>
            <a:chExt cx="351844" cy="431868"/>
          </a:xfrm>
          <a:solidFill>
            <a:srgbClr val="B7DDC8"/>
          </a:solidFill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B5D6A84B-055A-4C1B-8A69-08C1E5364CD8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FADA53D-C093-4F41-AECE-EB3722714A2B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D86C082-3205-48F0-A87A-959AFC9DDBEF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C512924-6348-4E86-85E2-7EA67F06E905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231ED20-4A44-41A9-8507-2FE0BC0EB2AB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A43CC61E-4679-4F75-8D00-550B8335FA65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E300ACD0-2F52-4E65-A8CC-BDCE3F77CF02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6DD414B-EFB1-45DE-9FBC-824B7346CF77}"/>
              </a:ext>
            </a:extLst>
          </p:cNvPr>
          <p:cNvGrpSpPr/>
          <p:nvPr/>
        </p:nvGrpSpPr>
        <p:grpSpPr>
          <a:xfrm flipV="1">
            <a:off x="4533960" y="3767163"/>
            <a:ext cx="351844" cy="431868"/>
            <a:chOff x="581519" y="2830965"/>
            <a:chExt cx="351844" cy="431868"/>
          </a:xfrm>
          <a:solidFill>
            <a:srgbClr val="DFDFDD"/>
          </a:solidFill>
        </p:grpSpPr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1D52970-A70C-451C-8587-283ED1015218}"/>
                </a:ext>
              </a:extLst>
            </p:cNvPr>
            <p:cNvSpPr/>
            <p:nvPr/>
          </p:nvSpPr>
          <p:spPr>
            <a:xfrm rot="5400000">
              <a:off x="390804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91D27F20-F984-4BAD-A41A-8BCBAA0D7811}"/>
                </a:ext>
              </a:extLst>
            </p:cNvPr>
            <p:cNvSpPr/>
            <p:nvPr/>
          </p:nvSpPr>
          <p:spPr>
            <a:xfrm rot="5400000">
              <a:off x="491570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191FC43-F010-4F83-8D16-C4A9BC5C6D83}"/>
                </a:ext>
              </a:extLst>
            </p:cNvPr>
            <p:cNvSpPr/>
            <p:nvPr/>
          </p:nvSpPr>
          <p:spPr>
            <a:xfrm rot="5400000">
              <a:off x="440976" y="302171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A3DD6261-30A5-4026-AA4B-7BF576EA6925}"/>
                </a:ext>
              </a:extLst>
            </p:cNvPr>
            <p:cNvSpPr/>
            <p:nvPr/>
          </p:nvSpPr>
          <p:spPr>
            <a:xfrm rot="5400000">
              <a:off x="541532" y="3021709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F9441FDC-BC06-4ACC-B0CA-4D69EB26D5B6}"/>
                </a:ext>
              </a:extLst>
            </p:cNvPr>
            <p:cNvSpPr/>
            <p:nvPr/>
          </p:nvSpPr>
          <p:spPr>
            <a:xfrm rot="5400000">
              <a:off x="591917" y="302173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3D4E5BB-858C-4F5F-BCDC-806B45E34CC2}"/>
                </a:ext>
              </a:extLst>
            </p:cNvPr>
            <p:cNvSpPr/>
            <p:nvPr/>
          </p:nvSpPr>
          <p:spPr>
            <a:xfrm rot="5400000">
              <a:off x="641878" y="3021680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0DE01EC-534D-4645-B5A9-4B6248E34559}"/>
                </a:ext>
              </a:extLst>
            </p:cNvPr>
            <p:cNvSpPr/>
            <p:nvPr/>
          </p:nvSpPr>
          <p:spPr>
            <a:xfrm rot="5400000">
              <a:off x="692263" y="3021703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3B6B96D2-C6FB-40D0-B4BE-54B03326AC96}"/>
              </a:ext>
            </a:extLst>
          </p:cNvPr>
          <p:cNvSpPr/>
          <p:nvPr/>
        </p:nvSpPr>
        <p:spPr>
          <a:xfrm flipV="1">
            <a:off x="3305798" y="4359593"/>
            <a:ext cx="1600145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B21C3CCE-B12D-4B51-ABA6-87D5994A424A}"/>
              </a:ext>
            </a:extLst>
          </p:cNvPr>
          <p:cNvCxnSpPr>
            <a:cxnSpLocks/>
            <a:stCxn id="156" idx="1"/>
          </p:cNvCxnSpPr>
          <p:nvPr/>
        </p:nvCxnSpPr>
        <p:spPr>
          <a:xfrm>
            <a:off x="4709881" y="4199003"/>
            <a:ext cx="0" cy="160174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C0474190-1C4A-4588-91FF-74F8CADAABC8}"/>
              </a:ext>
            </a:extLst>
          </p:cNvPr>
          <p:cNvCxnSpPr>
            <a:cxnSpLocks/>
            <a:stCxn id="148" idx="1"/>
          </p:cNvCxnSpPr>
          <p:nvPr/>
        </p:nvCxnSpPr>
        <p:spPr>
          <a:xfrm>
            <a:off x="4308499" y="4198951"/>
            <a:ext cx="0" cy="160560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4FF24301-DD4D-4353-B1D5-2142D6D5346C}"/>
              </a:ext>
            </a:extLst>
          </p:cNvPr>
          <p:cNvCxnSpPr>
            <a:cxnSpLocks/>
            <a:stCxn id="140" idx="1"/>
          </p:cNvCxnSpPr>
          <p:nvPr/>
        </p:nvCxnSpPr>
        <p:spPr>
          <a:xfrm>
            <a:off x="3905854" y="4198950"/>
            <a:ext cx="167" cy="160561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3C556D62-96A0-4AE7-A9B8-A6195EC28DCB}"/>
              </a:ext>
            </a:extLst>
          </p:cNvPr>
          <p:cNvCxnSpPr>
            <a:cxnSpLocks/>
            <a:stCxn id="132" idx="1"/>
          </p:cNvCxnSpPr>
          <p:nvPr/>
        </p:nvCxnSpPr>
        <p:spPr>
          <a:xfrm>
            <a:off x="3509869" y="4198948"/>
            <a:ext cx="0" cy="160645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4A388795-F722-47DA-8261-F3AAFC203FE3}"/>
              </a:ext>
            </a:extLst>
          </p:cNvPr>
          <p:cNvSpPr/>
          <p:nvPr/>
        </p:nvSpPr>
        <p:spPr>
          <a:xfrm rot="16200000" flipV="1">
            <a:off x="3602296" y="4665491"/>
            <a:ext cx="1007148" cy="160014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5C92E3F4-D802-4CAC-B240-498E126382C4}"/>
              </a:ext>
            </a:extLst>
          </p:cNvPr>
          <p:cNvCxnSpPr>
            <a:cxnSpLocks/>
            <a:stCxn id="160" idx="0"/>
            <a:endCxn id="165" idx="3"/>
          </p:cNvCxnSpPr>
          <p:nvPr/>
        </p:nvCxnSpPr>
        <p:spPr>
          <a:xfrm flipH="1">
            <a:off x="4105870" y="4791411"/>
            <a:ext cx="1" cy="170579"/>
          </a:xfrm>
          <a:prstGeom prst="straightConnector1">
            <a:avLst/>
          </a:prstGeom>
          <a:ln>
            <a:headEnd w="med" len="lg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1F6936D-D7DE-4079-BE6E-F329ADA994CC}"/>
              </a:ext>
            </a:extLst>
          </p:cNvPr>
          <p:cNvCxnSpPr>
            <a:cxnSpLocks/>
            <a:stCxn id="111" idx="0"/>
            <a:endCxn id="132" idx="3"/>
          </p:cNvCxnSpPr>
          <p:nvPr/>
        </p:nvCxnSpPr>
        <p:spPr>
          <a:xfrm>
            <a:off x="3508775" y="3607618"/>
            <a:ext cx="1094" cy="159514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E47BF9E3-4E5B-4B7F-8B7C-A81A02F14851}"/>
              </a:ext>
            </a:extLst>
          </p:cNvPr>
          <p:cNvCxnSpPr>
            <a:cxnSpLocks/>
            <a:stCxn id="112" idx="0"/>
            <a:endCxn id="140" idx="3"/>
          </p:cNvCxnSpPr>
          <p:nvPr/>
        </p:nvCxnSpPr>
        <p:spPr>
          <a:xfrm flipH="1">
            <a:off x="3905854" y="3607618"/>
            <a:ext cx="2958" cy="159516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80F11407-65FC-4052-A139-AC429E7909A5}"/>
              </a:ext>
            </a:extLst>
          </p:cNvPr>
          <p:cNvCxnSpPr>
            <a:cxnSpLocks/>
            <a:stCxn id="113" idx="0"/>
            <a:endCxn id="148" idx="3"/>
          </p:cNvCxnSpPr>
          <p:nvPr/>
        </p:nvCxnSpPr>
        <p:spPr>
          <a:xfrm flipH="1">
            <a:off x="4308499" y="3607618"/>
            <a:ext cx="349" cy="15951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101360B2-5C4E-44C1-A1B5-9E1E178A7F4D}"/>
              </a:ext>
            </a:extLst>
          </p:cNvPr>
          <p:cNvCxnSpPr>
            <a:cxnSpLocks/>
            <a:stCxn id="114" idx="0"/>
            <a:endCxn id="156" idx="3"/>
          </p:cNvCxnSpPr>
          <p:nvPr/>
        </p:nvCxnSpPr>
        <p:spPr>
          <a:xfrm>
            <a:off x="4708885" y="3607618"/>
            <a:ext cx="996" cy="15956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E2700E66-E477-451A-9821-1A9979F4112C}"/>
              </a:ext>
            </a:extLst>
          </p:cNvPr>
          <p:cNvGrpSpPr/>
          <p:nvPr/>
        </p:nvGrpSpPr>
        <p:grpSpPr>
          <a:xfrm flipV="1">
            <a:off x="6633822" y="3767187"/>
            <a:ext cx="151151" cy="431845"/>
            <a:chOff x="2816003" y="2830811"/>
            <a:chExt cx="151151" cy="431845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7EA5266-D047-431F-AF29-3EF4D24C83AE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EBA237B2-62F4-4439-B369-1006A562529F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098A116-A2B5-479E-98D8-AD75B6187F8E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solidFill>
              <a:srgbClr val="D9EB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FD88DA3-96F9-4826-8B16-05110FB8386D}"/>
              </a:ext>
            </a:extLst>
          </p:cNvPr>
          <p:cNvGrpSpPr/>
          <p:nvPr/>
        </p:nvGrpSpPr>
        <p:grpSpPr>
          <a:xfrm flipV="1">
            <a:off x="7043503" y="3767188"/>
            <a:ext cx="151151" cy="431845"/>
            <a:chOff x="2816003" y="2830811"/>
            <a:chExt cx="151151" cy="431845"/>
          </a:xfrm>
          <a:solidFill>
            <a:srgbClr val="37B3D5"/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9E98AA12-D716-44C5-B474-CF4A86951385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B2948857-25FC-4F05-8AC6-FDE81CF7A234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12498F4-31E1-4C08-BAA8-14405DF53E50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D4F365D-0119-4F85-8D9D-F712A40D9D97}"/>
              </a:ext>
            </a:extLst>
          </p:cNvPr>
          <p:cNvGrpSpPr/>
          <p:nvPr/>
        </p:nvGrpSpPr>
        <p:grpSpPr>
          <a:xfrm flipV="1">
            <a:off x="7437623" y="3767189"/>
            <a:ext cx="151151" cy="431845"/>
            <a:chOff x="2816003" y="2830811"/>
            <a:chExt cx="151151" cy="431845"/>
          </a:xfrm>
          <a:solidFill>
            <a:srgbClr val="B7DDC8"/>
          </a:solidFill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7B9630E-0F0C-49F4-858F-730520358264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2196D83A-38DB-4387-8D00-F0D0E4211B14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A697829-4D77-4E73-854A-2788A26E206C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7AEC46F3-9DB2-48D6-BCFB-8D9E21C339F1}"/>
              </a:ext>
            </a:extLst>
          </p:cNvPr>
          <p:cNvGrpSpPr/>
          <p:nvPr/>
        </p:nvGrpSpPr>
        <p:grpSpPr>
          <a:xfrm flipV="1">
            <a:off x="7839550" y="3767190"/>
            <a:ext cx="151151" cy="431845"/>
            <a:chOff x="2816003" y="2830811"/>
            <a:chExt cx="151151" cy="431845"/>
          </a:xfrm>
          <a:solidFill>
            <a:srgbClr val="DFDFDD"/>
          </a:solidFill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D901303D-BC79-4391-AA2A-A9D255EC719F}"/>
                </a:ext>
              </a:extLst>
            </p:cNvPr>
            <p:cNvSpPr/>
            <p:nvPr/>
          </p:nvSpPr>
          <p:spPr>
            <a:xfrm rot="5400000">
              <a:off x="2625288" y="3021555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871CAA22-5F89-4D3E-9B1F-33F6DCCD8F36}"/>
                </a:ext>
              </a:extLst>
            </p:cNvPr>
            <p:cNvSpPr/>
            <p:nvPr/>
          </p:nvSpPr>
          <p:spPr>
            <a:xfrm rot="5400000">
              <a:off x="2726054" y="3021526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4BA19AC3-C655-416C-B375-9C6B2188A7CA}"/>
                </a:ext>
              </a:extLst>
            </p:cNvPr>
            <p:cNvSpPr/>
            <p:nvPr/>
          </p:nvSpPr>
          <p:spPr>
            <a:xfrm rot="5400000">
              <a:off x="2675460" y="3021542"/>
              <a:ext cx="431816" cy="50385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A041BAFD-E0C2-4BD2-9378-FE0C7D4E21DC}"/>
              </a:ext>
            </a:extLst>
          </p:cNvPr>
          <p:cNvSpPr/>
          <p:nvPr/>
        </p:nvSpPr>
        <p:spPr>
          <a:xfrm flipV="1">
            <a:off x="6513107" y="4352824"/>
            <a:ext cx="1600145" cy="431818"/>
          </a:xfrm>
          <a:prstGeom prst="roundRect">
            <a:avLst/>
          </a:prstGeom>
          <a:solidFill>
            <a:srgbClr val="5796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51E766A7-8462-4F57-994A-912CF9C08EA1}"/>
              </a:ext>
            </a:extLst>
          </p:cNvPr>
          <p:cNvSpPr/>
          <p:nvPr/>
        </p:nvSpPr>
        <p:spPr>
          <a:xfrm rot="16200000" flipV="1">
            <a:off x="6809606" y="5117267"/>
            <a:ext cx="1007150" cy="6857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FD1CBA5-B2EC-455F-8712-DB6C40FA8D26}"/>
              </a:ext>
            </a:extLst>
          </p:cNvPr>
          <p:cNvCxnSpPr>
            <a:cxnSpLocks/>
            <a:stCxn id="116" idx="0"/>
            <a:endCxn id="174" idx="3"/>
          </p:cNvCxnSpPr>
          <p:nvPr/>
        </p:nvCxnSpPr>
        <p:spPr>
          <a:xfrm flipH="1">
            <a:off x="6709187" y="3607618"/>
            <a:ext cx="3940" cy="159583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26EB4D54-8AC7-4A45-B363-31B7742591AE}"/>
              </a:ext>
            </a:extLst>
          </p:cNvPr>
          <p:cNvCxnSpPr>
            <a:cxnSpLocks/>
            <a:stCxn id="117" idx="0"/>
            <a:endCxn id="178" idx="3"/>
          </p:cNvCxnSpPr>
          <p:nvPr/>
        </p:nvCxnSpPr>
        <p:spPr>
          <a:xfrm>
            <a:off x="7113164" y="3607618"/>
            <a:ext cx="5704" cy="159584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F140B1A-D0DF-48BD-9E58-AA59BE15BDE2}"/>
              </a:ext>
            </a:extLst>
          </p:cNvPr>
          <p:cNvCxnSpPr>
            <a:cxnSpLocks/>
            <a:stCxn id="118" idx="0"/>
            <a:endCxn id="182" idx="3"/>
          </p:cNvCxnSpPr>
          <p:nvPr/>
        </p:nvCxnSpPr>
        <p:spPr>
          <a:xfrm flipH="1">
            <a:off x="7512988" y="3607618"/>
            <a:ext cx="212" cy="159585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0173D396-FB65-4D2D-B771-013F827D45C3}"/>
              </a:ext>
            </a:extLst>
          </p:cNvPr>
          <p:cNvCxnSpPr>
            <a:cxnSpLocks/>
            <a:stCxn id="119" idx="0"/>
            <a:endCxn id="186" idx="3"/>
          </p:cNvCxnSpPr>
          <p:nvPr/>
        </p:nvCxnSpPr>
        <p:spPr>
          <a:xfrm>
            <a:off x="7913237" y="3607618"/>
            <a:ext cx="1678" cy="159586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8E0E795B-2A6C-4058-9B0D-C2B26DF817D3}"/>
              </a:ext>
            </a:extLst>
          </p:cNvPr>
          <p:cNvCxnSpPr>
            <a:cxnSpLocks/>
            <a:stCxn id="186" idx="1"/>
          </p:cNvCxnSpPr>
          <p:nvPr/>
        </p:nvCxnSpPr>
        <p:spPr>
          <a:xfrm>
            <a:off x="7914915" y="4199020"/>
            <a:ext cx="0" cy="16015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C9FFB4EC-3771-4680-BEF9-B0F446C9B612}"/>
              </a:ext>
            </a:extLst>
          </p:cNvPr>
          <p:cNvCxnSpPr>
            <a:cxnSpLocks/>
            <a:stCxn id="182" idx="1"/>
          </p:cNvCxnSpPr>
          <p:nvPr/>
        </p:nvCxnSpPr>
        <p:spPr>
          <a:xfrm>
            <a:off x="7512988" y="4199019"/>
            <a:ext cx="0" cy="160158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71DF36EA-53D6-486E-AA25-2B833D13C51F}"/>
              </a:ext>
            </a:extLst>
          </p:cNvPr>
          <p:cNvCxnSpPr>
            <a:cxnSpLocks/>
            <a:stCxn id="178" idx="1"/>
          </p:cNvCxnSpPr>
          <p:nvPr/>
        </p:nvCxnSpPr>
        <p:spPr>
          <a:xfrm>
            <a:off x="7118868" y="4199018"/>
            <a:ext cx="0" cy="160159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3E8C95FF-7CAF-4B4B-AAAA-E8C28BDDF374}"/>
              </a:ext>
            </a:extLst>
          </p:cNvPr>
          <p:cNvCxnSpPr>
            <a:cxnSpLocks/>
            <a:stCxn id="174" idx="1"/>
          </p:cNvCxnSpPr>
          <p:nvPr/>
        </p:nvCxnSpPr>
        <p:spPr>
          <a:xfrm>
            <a:off x="6709187" y="4199017"/>
            <a:ext cx="1970" cy="16016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7C224DC9-BC87-4853-9C79-283F4757852A}"/>
              </a:ext>
            </a:extLst>
          </p:cNvPr>
          <p:cNvCxnSpPr>
            <a:cxnSpLocks/>
            <a:stCxn id="187" idx="0"/>
            <a:endCxn id="188" idx="3"/>
          </p:cNvCxnSpPr>
          <p:nvPr/>
        </p:nvCxnSpPr>
        <p:spPr>
          <a:xfrm>
            <a:off x="7313180" y="4784642"/>
            <a:ext cx="1" cy="171937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5F86EA0C-7107-4443-9E22-F1DE4AF69B26}"/>
              </a:ext>
            </a:extLst>
          </p:cNvPr>
          <p:cNvSpPr/>
          <p:nvPr/>
        </p:nvSpPr>
        <p:spPr>
          <a:xfrm rot="16200000" flipV="1">
            <a:off x="252008" y="5442875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58D1A114-A83D-41C1-A7FB-96E4AD187B62}"/>
              </a:ext>
            </a:extLst>
          </p:cNvPr>
          <p:cNvSpPr/>
          <p:nvPr/>
        </p:nvSpPr>
        <p:spPr>
          <a:xfrm rot="16200000" flipV="1">
            <a:off x="480601" y="544287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8CD8CAA7-16F2-4705-8152-C8C073064E99}"/>
              </a:ext>
            </a:extLst>
          </p:cNvPr>
          <p:cNvSpPr/>
          <p:nvPr/>
        </p:nvSpPr>
        <p:spPr>
          <a:xfrm rot="16200000" flipV="1">
            <a:off x="709193" y="544287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F34747FC-2827-46E8-8B29-512C0E33511C}"/>
              </a:ext>
            </a:extLst>
          </p:cNvPr>
          <p:cNvSpPr/>
          <p:nvPr/>
        </p:nvSpPr>
        <p:spPr>
          <a:xfrm rot="16200000" flipV="1">
            <a:off x="2080747" y="5442875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7D8D11D8-D402-4D0F-9EC1-3F332242ABEB}"/>
              </a:ext>
            </a:extLst>
          </p:cNvPr>
          <p:cNvSpPr/>
          <p:nvPr/>
        </p:nvSpPr>
        <p:spPr>
          <a:xfrm rot="16200000" flipV="1">
            <a:off x="2309340" y="544287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24644A02-900E-40BD-A0A1-3A821F48B9F9}"/>
              </a:ext>
            </a:extLst>
          </p:cNvPr>
          <p:cNvSpPr/>
          <p:nvPr/>
        </p:nvSpPr>
        <p:spPr>
          <a:xfrm rot="16200000" flipV="1">
            <a:off x="2537932" y="5442876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1A2F51D9-0619-4CAC-9B26-E8E44EA68FD6}"/>
              </a:ext>
            </a:extLst>
          </p:cNvPr>
          <p:cNvSpPr/>
          <p:nvPr/>
        </p:nvSpPr>
        <p:spPr>
          <a:xfrm rot="16200000" flipV="1">
            <a:off x="2766525" y="5442877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008183B5-1997-40ED-8300-C12A438C9C99}"/>
              </a:ext>
            </a:extLst>
          </p:cNvPr>
          <p:cNvSpPr/>
          <p:nvPr/>
        </p:nvSpPr>
        <p:spPr>
          <a:xfrm rot="16200000" flipV="1">
            <a:off x="4595262" y="544288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72E7DB16-ADDD-4B4A-9F94-C89134648FBC}"/>
              </a:ext>
            </a:extLst>
          </p:cNvPr>
          <p:cNvSpPr/>
          <p:nvPr/>
        </p:nvSpPr>
        <p:spPr>
          <a:xfrm rot="16200000" flipV="1">
            <a:off x="4823853" y="544288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EE9B51D6-B6B9-4813-A503-1A9A1EEA76A6}"/>
              </a:ext>
            </a:extLst>
          </p:cNvPr>
          <p:cNvSpPr/>
          <p:nvPr/>
        </p:nvSpPr>
        <p:spPr>
          <a:xfrm rot="16200000" flipV="1">
            <a:off x="5052446" y="5442882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21545B0-3D9C-4FDD-99A7-E168D9F59A74}"/>
              </a:ext>
            </a:extLst>
          </p:cNvPr>
          <p:cNvSpPr/>
          <p:nvPr/>
        </p:nvSpPr>
        <p:spPr>
          <a:xfrm rot="16200000" flipV="1">
            <a:off x="5281038" y="5442882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9C9F660-8015-4D56-B2DE-5B6106C12528}"/>
              </a:ext>
            </a:extLst>
          </p:cNvPr>
          <p:cNvSpPr/>
          <p:nvPr/>
        </p:nvSpPr>
        <p:spPr>
          <a:xfrm rot="16200000" flipV="1">
            <a:off x="5509631" y="544288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D8215B49-C5D6-458B-9F02-EE9E059301CB}"/>
              </a:ext>
            </a:extLst>
          </p:cNvPr>
          <p:cNvSpPr/>
          <p:nvPr/>
        </p:nvSpPr>
        <p:spPr>
          <a:xfrm rot="16200000" flipV="1">
            <a:off x="5738223" y="5442879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E401695-0EF3-4CAE-BEBB-3FFB36A71815}"/>
              </a:ext>
            </a:extLst>
          </p:cNvPr>
          <p:cNvSpPr/>
          <p:nvPr/>
        </p:nvSpPr>
        <p:spPr>
          <a:xfrm rot="16200000" flipV="1">
            <a:off x="5966816" y="5442880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BA56D817-A68C-478C-BEBC-AD8585893FE1}"/>
              </a:ext>
            </a:extLst>
          </p:cNvPr>
          <p:cNvSpPr/>
          <p:nvPr/>
        </p:nvSpPr>
        <p:spPr>
          <a:xfrm rot="16200000" flipV="1">
            <a:off x="6195408" y="5442880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0645377F-6341-4714-9098-CE636EE0EAEE}"/>
              </a:ext>
            </a:extLst>
          </p:cNvPr>
          <p:cNvSpPr/>
          <p:nvPr/>
        </p:nvSpPr>
        <p:spPr>
          <a:xfrm rot="16200000" flipV="1">
            <a:off x="6424001" y="5442881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723FD5B2-2BC5-4376-B2C2-50292B83001A}"/>
              </a:ext>
            </a:extLst>
          </p:cNvPr>
          <p:cNvSpPr/>
          <p:nvPr/>
        </p:nvSpPr>
        <p:spPr>
          <a:xfrm rot="16200000" flipV="1">
            <a:off x="7338370" y="544288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9867F3E-7D61-48BB-BAC7-83C1B871618C}"/>
              </a:ext>
            </a:extLst>
          </p:cNvPr>
          <p:cNvSpPr/>
          <p:nvPr/>
        </p:nvSpPr>
        <p:spPr>
          <a:xfrm rot="16200000" flipV="1">
            <a:off x="7566960" y="5442883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EC02F3DB-5C3B-43CE-BD6F-36678958B116}"/>
              </a:ext>
            </a:extLst>
          </p:cNvPr>
          <p:cNvSpPr/>
          <p:nvPr/>
        </p:nvSpPr>
        <p:spPr>
          <a:xfrm rot="16200000" flipV="1">
            <a:off x="7795553" y="5442884"/>
            <a:ext cx="864000" cy="45719"/>
          </a:xfrm>
          <a:prstGeom prst="rect">
            <a:avLst/>
          </a:prstGeom>
          <a:solidFill>
            <a:srgbClr val="92D1F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60166FBA-A3AB-4B8A-A458-55EEF3A42F9C}"/>
              </a:ext>
            </a:extLst>
          </p:cNvPr>
          <p:cNvGrpSpPr/>
          <p:nvPr/>
        </p:nvGrpSpPr>
        <p:grpSpPr>
          <a:xfrm>
            <a:off x="3305796" y="2210710"/>
            <a:ext cx="1600146" cy="248276"/>
            <a:chOff x="5465150" y="1094703"/>
            <a:chExt cx="1600146" cy="248276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5FC9F27F-8C26-4EAF-90ED-B6BF89E8811A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8CCD212A-8F68-4C06-8B90-DA07149FE853}"/>
                </a:ext>
              </a:extLst>
            </p:cNvPr>
            <p:cNvSpPr/>
            <p:nvPr/>
          </p:nvSpPr>
          <p:spPr>
            <a:xfrm>
              <a:off x="5465150" y="1094703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0" name="文本框 219">
            <a:extLst>
              <a:ext uri="{FF2B5EF4-FFF2-40B4-BE49-F238E27FC236}">
                <a16:creationId xmlns:a16="http://schemas.microsoft.com/office/drawing/2014/main" id="{5A7F25B9-9932-43B7-9F2D-A3894CCBB5A8}"/>
              </a:ext>
            </a:extLst>
          </p:cNvPr>
          <p:cNvSpPr txBox="1"/>
          <p:nvPr/>
        </p:nvSpPr>
        <p:spPr>
          <a:xfrm>
            <a:off x="3530354" y="2175387"/>
            <a:ext cx="115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867BB8DD-1313-44A5-B23D-8130A88A4997}"/>
              </a:ext>
            </a:extLst>
          </p:cNvPr>
          <p:cNvCxnSpPr>
            <a:cxnSpLocks/>
            <a:stCxn id="220" idx="1"/>
            <a:endCxn id="219" idx="1"/>
          </p:cNvCxnSpPr>
          <p:nvPr/>
        </p:nvCxnSpPr>
        <p:spPr>
          <a:xfrm flipH="1">
            <a:off x="3305796" y="2329276"/>
            <a:ext cx="224558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7E41FC4F-C897-4D4F-954C-EB84580BD178}"/>
              </a:ext>
            </a:extLst>
          </p:cNvPr>
          <p:cNvCxnSpPr>
            <a:cxnSpLocks/>
            <a:stCxn id="220" idx="3"/>
            <a:endCxn id="219" idx="3"/>
          </p:cNvCxnSpPr>
          <p:nvPr/>
        </p:nvCxnSpPr>
        <p:spPr>
          <a:xfrm>
            <a:off x="4681382" y="2329276"/>
            <a:ext cx="224559" cy="5572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07866C11-E745-43AC-9268-21868A98A02C}"/>
              </a:ext>
            </a:extLst>
          </p:cNvPr>
          <p:cNvGrpSpPr/>
          <p:nvPr/>
        </p:nvGrpSpPr>
        <p:grpSpPr>
          <a:xfrm>
            <a:off x="4113588" y="1994801"/>
            <a:ext cx="3199592" cy="248276"/>
            <a:chOff x="5465150" y="1086579"/>
            <a:chExt cx="1600146" cy="248276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D2F3E621-9462-4820-9E86-E9E25D2D5E70}"/>
                </a:ext>
              </a:extLst>
            </p:cNvPr>
            <p:cNvSpPr/>
            <p:nvPr/>
          </p:nvSpPr>
          <p:spPr>
            <a:xfrm>
              <a:off x="5465151" y="1121874"/>
              <a:ext cx="1600145" cy="18466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4050A6EC-3230-473E-B743-D6F74E2E05D3}"/>
                </a:ext>
              </a:extLst>
            </p:cNvPr>
            <p:cNvSpPr/>
            <p:nvPr/>
          </p:nvSpPr>
          <p:spPr>
            <a:xfrm>
              <a:off x="5465150" y="1086579"/>
              <a:ext cx="1600145" cy="248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6" name="文本框 225">
            <a:extLst>
              <a:ext uri="{FF2B5EF4-FFF2-40B4-BE49-F238E27FC236}">
                <a16:creationId xmlns:a16="http://schemas.microsoft.com/office/drawing/2014/main" id="{C494DFBD-7FBF-4A92-B559-0D1DAEBE084D}"/>
              </a:ext>
            </a:extLst>
          </p:cNvPr>
          <p:cNvSpPr txBox="1"/>
          <p:nvPr/>
        </p:nvSpPr>
        <p:spPr>
          <a:xfrm>
            <a:off x="5070961" y="1968540"/>
            <a:ext cx="130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stride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B9C9405A-F06B-40A7-B37D-454330C5278F}"/>
              </a:ext>
            </a:extLst>
          </p:cNvPr>
          <p:cNvCxnSpPr>
            <a:cxnSpLocks/>
            <a:stCxn id="226" idx="3"/>
            <a:endCxn id="225" idx="3"/>
          </p:cNvCxnSpPr>
          <p:nvPr/>
        </p:nvCxnSpPr>
        <p:spPr>
          <a:xfrm flipV="1">
            <a:off x="6375955" y="2118939"/>
            <a:ext cx="93722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EDF0A3A2-2ECA-4149-9A37-1DDD97E83EF0}"/>
              </a:ext>
            </a:extLst>
          </p:cNvPr>
          <p:cNvCxnSpPr>
            <a:cxnSpLocks/>
            <a:stCxn id="226" idx="1"/>
            <a:endCxn id="225" idx="1"/>
          </p:cNvCxnSpPr>
          <p:nvPr/>
        </p:nvCxnSpPr>
        <p:spPr>
          <a:xfrm flipH="1" flipV="1">
            <a:off x="4113588" y="2118939"/>
            <a:ext cx="957373" cy="3490"/>
          </a:xfrm>
          <a:prstGeom prst="straightConnector1">
            <a:avLst/>
          </a:prstGeom>
          <a:ln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文本框 228">
            <a:extLst>
              <a:ext uri="{FF2B5EF4-FFF2-40B4-BE49-F238E27FC236}">
                <a16:creationId xmlns:a16="http://schemas.microsoft.com/office/drawing/2014/main" id="{F8EDFC57-A218-49F4-BBED-C6A031E5E110}"/>
              </a:ext>
            </a:extLst>
          </p:cNvPr>
          <p:cNvSpPr txBox="1"/>
          <p:nvPr/>
        </p:nvSpPr>
        <p:spPr>
          <a:xfrm>
            <a:off x="8349364" y="1700808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37A009B9-1236-46D5-986F-89BC09B1EADA}"/>
              </a:ext>
            </a:extLst>
          </p:cNvPr>
          <p:cNvSpPr txBox="1"/>
          <p:nvPr/>
        </p:nvSpPr>
        <p:spPr>
          <a:xfrm>
            <a:off x="840617" y="6190157"/>
            <a:ext cx="1984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by DNN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6C4EA715-997E-48AF-9776-8FEBBDCDE2C3}"/>
              </a:ext>
            </a:extLst>
          </p:cNvPr>
          <p:cNvSpPr txBox="1"/>
          <p:nvPr/>
        </p:nvSpPr>
        <p:spPr>
          <a:xfrm>
            <a:off x="4020753" y="6161080"/>
            <a:ext cx="369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by SR-integrated decoder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右大括号 231">
            <a:extLst>
              <a:ext uri="{FF2B5EF4-FFF2-40B4-BE49-F238E27FC236}">
                <a16:creationId xmlns:a16="http://schemas.microsoft.com/office/drawing/2014/main" id="{D5D69326-29E3-405D-A082-DEB5B06FB66E}"/>
              </a:ext>
            </a:extLst>
          </p:cNvPr>
          <p:cNvSpPr/>
          <p:nvPr/>
        </p:nvSpPr>
        <p:spPr>
          <a:xfrm rot="5400000">
            <a:off x="1746596" y="5505852"/>
            <a:ext cx="155448" cy="1148257"/>
          </a:xfrm>
          <a:prstGeom prst="rightBrace">
            <a:avLst>
              <a:gd name="adj1" fmla="val 14705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右大括号 232">
            <a:extLst>
              <a:ext uri="{FF2B5EF4-FFF2-40B4-BE49-F238E27FC236}">
                <a16:creationId xmlns:a16="http://schemas.microsoft.com/office/drawing/2014/main" id="{A309B011-6385-40B4-B2D3-AD7BF97F7DE1}"/>
              </a:ext>
            </a:extLst>
          </p:cNvPr>
          <p:cNvSpPr/>
          <p:nvPr/>
        </p:nvSpPr>
        <p:spPr>
          <a:xfrm rot="5400000">
            <a:off x="5863906" y="5154206"/>
            <a:ext cx="155448" cy="1874459"/>
          </a:xfrm>
          <a:prstGeom prst="rightBrace">
            <a:avLst>
              <a:gd name="adj1" fmla="val 14705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右大括号 235">
            <a:extLst>
              <a:ext uri="{FF2B5EF4-FFF2-40B4-BE49-F238E27FC236}">
                <a16:creationId xmlns:a16="http://schemas.microsoft.com/office/drawing/2014/main" id="{43D81F17-BFC6-4F7F-BD79-86FCCF179759}"/>
              </a:ext>
            </a:extLst>
          </p:cNvPr>
          <p:cNvSpPr/>
          <p:nvPr/>
        </p:nvSpPr>
        <p:spPr>
          <a:xfrm>
            <a:off x="8316502" y="2530564"/>
            <a:ext cx="330004" cy="2341505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0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383C-73A3-439A-AFD6-67DC4391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control strategy: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FF1644-0D94-482E-AEB7-4F326A4B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is the output quality?</a:t>
            </a:r>
          </a:p>
          <a:p>
            <a:pPr lvl="1"/>
            <a:r>
              <a:rPr lang="en-US" altLang="zh-CN" dirty="0"/>
              <a:t>Quality statistics on 150 1080p video clips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81C92-8BBA-4227-91D9-2FE7E06F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15F317-4D26-4F92-ABEA-6F943230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44" y="2317603"/>
            <a:ext cx="6053372" cy="4038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95384D-0325-4C85-8A5D-A4BC0F0C232A}"/>
                  </a:ext>
                </a:extLst>
              </p:cNvPr>
              <p:cNvSpPr txBox="1"/>
              <p:nvPr/>
            </p:nvSpPr>
            <p:spPr>
              <a:xfrm>
                <a:off x="946135" y="2204864"/>
                <a:ext cx="430457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0)+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95384D-0325-4C85-8A5D-A4BC0F0C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35" y="2204864"/>
                <a:ext cx="4304575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0D0C69DC-3486-4206-89F5-2ED6C31D9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654917"/>
                  </p:ext>
                </p:extLst>
              </p:nvPr>
            </p:nvGraphicFramePr>
            <p:xfrm>
              <a:off x="358161" y="3429000"/>
              <a:ext cx="5193667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1617982777"/>
                        </a:ext>
                      </a:extLst>
                    </a:gridCol>
                    <a:gridCol w="4113547">
                      <a:extLst>
                        <a:ext uri="{9D8B030D-6E8A-4147-A177-3AD203B41FA5}">
                          <a16:colId xmlns:a16="http://schemas.microsoft.com/office/drawing/2014/main" val="22063047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Notation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3849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Window size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94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Throughput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230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Desired frame rate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0582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frames produced by SR-integrated decoder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5901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lookup table for quality estimation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185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Estimated quality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1100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0D0C69DC-3486-4206-89F5-2ED6C31D9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654917"/>
                  </p:ext>
                </p:extLst>
              </p:nvPr>
            </p:nvGraphicFramePr>
            <p:xfrm>
              <a:off x="358161" y="3429000"/>
              <a:ext cx="5193667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1617982777"/>
                        </a:ext>
                      </a:extLst>
                    </a:gridCol>
                    <a:gridCol w="4113547">
                      <a:extLst>
                        <a:ext uri="{9D8B030D-6E8A-4147-A177-3AD203B41FA5}">
                          <a16:colId xmlns:a16="http://schemas.microsoft.com/office/drawing/2014/main" val="22063047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Notation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3849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108197" r="-384181" b="-5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Window size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94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208197" r="-384181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Throughput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230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308197" r="-384181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Desired frame rate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05827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237143" r="-384181" b="-1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frames produced by SR-integrated decoder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5901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580328" r="-3841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lookup table for quality estimation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185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65" t="-680328" r="-3841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Estimated quality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1100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68BCBE-77C4-3BB9-E7F7-73FDC93BB69A}"/>
                  </a:ext>
                </a:extLst>
              </p:cNvPr>
              <p:cNvSpPr txBox="1"/>
              <p:nvPr/>
            </p:nvSpPr>
            <p:spPr>
              <a:xfrm>
                <a:off x="7824192" y="1702030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graph (on YT-UGC dataset)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68BCBE-77C4-3BB9-E7F7-73FDC93BB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702030"/>
                <a:ext cx="2664296" cy="646331"/>
              </a:xfrm>
              <a:prstGeom prst="rect">
                <a:avLst/>
              </a:prstGeom>
              <a:blipFill>
                <a:blip r:embed="rId5"/>
                <a:stretch>
                  <a:fillRect l="-1826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3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4863A-FCF3-4D48-AF49-F8BBF84B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control strategy: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6F1D9-01D7-42CA-982C-929D3954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select </a:t>
            </a:r>
            <a:r>
              <a:rPr lang="zh-CN" altLang="en-US" dirty="0"/>
              <a:t>𝑝</a:t>
            </a:r>
            <a:r>
              <a:rPr lang="en-US" altLang="zh-CN" dirty="0"/>
              <a:t>? </a:t>
            </a:r>
          </a:p>
          <a:p>
            <a:pPr lvl="1"/>
            <a:r>
              <a:rPr lang="en-US" altLang="zh-CN" dirty="0"/>
              <a:t>Select by best quality!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3C82F7-3202-4813-8344-A364FCD3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DF274B-D840-44F5-BD38-CB1D374B5D51}"/>
                  </a:ext>
                </a:extLst>
              </p:cNvPr>
              <p:cNvSpPr txBox="1"/>
              <p:nvPr/>
            </p:nvSpPr>
            <p:spPr>
              <a:xfrm>
                <a:off x="2085319" y="3346718"/>
                <a:ext cx="2970877" cy="894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∈[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DF274B-D840-44F5-BD38-CB1D374B5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319" y="3346718"/>
                <a:ext cx="2970877" cy="894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037095AD-BA63-4CD9-9206-3B206490C839}"/>
              </a:ext>
            </a:extLst>
          </p:cNvPr>
          <p:cNvGrpSpPr/>
          <p:nvPr/>
        </p:nvGrpSpPr>
        <p:grpSpPr>
          <a:xfrm>
            <a:off x="7150336" y="1320418"/>
            <a:ext cx="4871771" cy="5218495"/>
            <a:chOff x="3796954" y="1346368"/>
            <a:chExt cx="4871771" cy="5218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2F07E14-34DB-49C7-9D74-1D1070371A81}"/>
                    </a:ext>
                  </a:extLst>
                </p:cNvPr>
                <p:cNvSpPr txBox="1"/>
                <p:nvPr/>
              </p:nvSpPr>
              <p:spPr>
                <a:xfrm>
                  <a:off x="6458953" y="3372668"/>
                  <a:ext cx="220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Download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a14:m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2F07E14-34DB-49C7-9D74-1D1070371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8953" y="3372668"/>
                  <a:ext cx="220977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630" t="-28889" r="-3039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FFA1E11-C235-4A0F-B174-11D672496A88}"/>
                    </a:ext>
                  </a:extLst>
                </p:cNvPr>
                <p:cNvSpPr txBox="1"/>
                <p:nvPr/>
              </p:nvSpPr>
              <p:spPr>
                <a:xfrm>
                  <a:off x="4952697" y="6010865"/>
                  <a:ext cx="283532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Adjust window size as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a14:m>
                  <a:endPara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Adjust throughput as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FFA1E11-C235-4A0F-B174-11D672496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2697" y="6010865"/>
                  <a:ext cx="2835328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5161" t="-14286" b="-24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0AAD5A9-E907-4AD3-B775-46185379C8A6}"/>
                </a:ext>
              </a:extLst>
            </p:cNvPr>
            <p:cNvGrpSpPr/>
            <p:nvPr/>
          </p:nvGrpSpPr>
          <p:grpSpPr>
            <a:xfrm>
              <a:off x="3857105" y="1346368"/>
              <a:ext cx="4468368" cy="4639793"/>
              <a:chOff x="3857105" y="1346368"/>
              <a:chExt cx="4468368" cy="4639793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4BD325FD-66FA-425D-9912-A744A80363DD}"/>
                  </a:ext>
                </a:extLst>
              </p:cNvPr>
              <p:cNvCxnSpPr>
                <a:cxnSpLocks/>
                <a:stCxn id="52" idx="0"/>
                <a:endCxn id="59" idx="4"/>
              </p:cNvCxnSpPr>
              <p:nvPr/>
            </p:nvCxnSpPr>
            <p:spPr>
              <a:xfrm flipH="1" flipV="1">
                <a:off x="6091525" y="3618263"/>
                <a:ext cx="5014" cy="577122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A9B8091A-9FC8-49CB-99D3-CAC6432C037B}"/>
                  </a:ext>
                </a:extLst>
              </p:cNvPr>
              <p:cNvGrpSpPr/>
              <p:nvPr/>
            </p:nvGrpSpPr>
            <p:grpSpPr>
              <a:xfrm>
                <a:off x="3857105" y="1346368"/>
                <a:ext cx="4468368" cy="2271895"/>
                <a:chOff x="3821176" y="1849119"/>
                <a:chExt cx="4468368" cy="2271895"/>
              </a:xfrm>
            </p:grpSpPr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E7A4DCBF-677A-42A1-A956-496569919F98}"/>
                    </a:ext>
                  </a:extLst>
                </p:cNvPr>
                <p:cNvSpPr/>
                <p:nvPr/>
              </p:nvSpPr>
              <p:spPr>
                <a:xfrm>
                  <a:off x="3821176" y="1849119"/>
                  <a:ext cx="4468368" cy="196811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 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17C723C0-97D2-4DAC-ABCE-2938E35AC3EC}"/>
                    </a:ext>
                  </a:extLst>
                </p:cNvPr>
                <p:cNvGrpSpPr/>
                <p:nvPr/>
              </p:nvGrpSpPr>
              <p:grpSpPr>
                <a:xfrm>
                  <a:off x="4045356" y="2217918"/>
                  <a:ext cx="4066884" cy="1329056"/>
                  <a:chOff x="3374796" y="2134606"/>
                  <a:chExt cx="4066884" cy="1329056"/>
                </a:xfrm>
              </p:grpSpPr>
              <p:grpSp>
                <p:nvGrpSpPr>
                  <p:cNvPr id="61" name="组合 60">
                    <a:extLst>
                      <a:ext uri="{FF2B5EF4-FFF2-40B4-BE49-F238E27FC236}">
                        <a16:creationId xmlns:a16="http://schemas.microsoft.com/office/drawing/2014/main" id="{885EE357-CDB1-4792-9A4E-76778D9B94B2}"/>
                      </a:ext>
                    </a:extLst>
                  </p:cNvPr>
                  <p:cNvGrpSpPr/>
                  <p:nvPr/>
                </p:nvGrpSpPr>
                <p:grpSpPr>
                  <a:xfrm>
                    <a:off x="3374796" y="2134606"/>
                    <a:ext cx="2508623" cy="1329056"/>
                    <a:chOff x="3374796" y="2134606"/>
                    <a:chExt cx="2508623" cy="1329056"/>
                  </a:xfrm>
                </p:grpSpPr>
                <p:sp>
                  <p:nvSpPr>
                    <p:cNvPr id="64" name="矩形 63">
                      <a:extLst>
                        <a:ext uri="{FF2B5EF4-FFF2-40B4-BE49-F238E27FC236}">
                          <a16:creationId xmlns:a16="http://schemas.microsoft.com/office/drawing/2014/main" id="{03DF62A1-9B88-4F6D-A478-17E227CBA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4796" y="2134606"/>
                      <a:ext cx="2506809" cy="13290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5" name="文本框 64">
                          <a:extLst>
                            <a:ext uri="{FF2B5EF4-FFF2-40B4-BE49-F238E27FC236}">
                              <a16:creationId xmlns:a16="http://schemas.microsoft.com/office/drawing/2014/main" id="{43593732-9726-4758-BA73-A53F79EE24C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94047" y="2272720"/>
                          <a:ext cx="1504322" cy="2891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3" name="文本框 182">
                          <a:extLst>
                            <a:ext uri="{FF2B5EF4-FFF2-40B4-BE49-F238E27FC236}">
                              <a16:creationId xmlns:a16="http://schemas.microsoft.com/office/drawing/2014/main" id="{8992164E-425F-4054-A018-A80397FEDA7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94047" y="2272720"/>
                          <a:ext cx="1504322" cy="28918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8907" t="-27660" r="-1619" b="-446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6" name="文本框 65">
                          <a:extLst>
                            <a:ext uri="{FF2B5EF4-FFF2-40B4-BE49-F238E27FC236}">
                              <a16:creationId xmlns:a16="http://schemas.microsoft.com/office/drawing/2014/main" id="{9D935F2C-7F75-48DA-9221-501B560159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94047" y="2567917"/>
                          <a:ext cx="2389372" cy="8399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</m:oMath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4" name="文本框 183">
                          <a:extLst>
                            <a:ext uri="{FF2B5EF4-FFF2-40B4-BE49-F238E27FC236}">
                              <a16:creationId xmlns:a16="http://schemas.microsoft.com/office/drawing/2014/main" id="{98E1A731-ABC7-4104-AB17-90FC34B1F6C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94047" y="2567917"/>
                          <a:ext cx="2389372" cy="8399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5867" t="-7971" r="-765" b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4D9FEF40-7D71-4603-A8E9-B20811B6142B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308" y="2813422"/>
                    <a:ext cx="2389372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Custom control strategy 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3" name="直接箭头连接符 62">
                    <a:extLst>
                      <a:ext uri="{FF2B5EF4-FFF2-40B4-BE49-F238E27FC236}">
                        <a16:creationId xmlns:a16="http://schemas.microsoft.com/office/drawing/2014/main" id="{132BB37E-FFAF-4CC4-AE3E-736148476F56}"/>
                      </a:ext>
                    </a:extLst>
                  </p:cNvPr>
                  <p:cNvCxnSpPr>
                    <a:cxnSpLocks/>
                    <a:stCxn id="62" idx="1"/>
                  </p:cNvCxnSpPr>
                  <p:nvPr/>
                </p:nvCxnSpPr>
                <p:spPr>
                  <a:xfrm flipH="1">
                    <a:off x="4292600" y="2998088"/>
                    <a:ext cx="759708" cy="0"/>
                  </a:xfrm>
                  <a:prstGeom prst="straightConnector1">
                    <a:avLst/>
                  </a:prstGeom>
                  <a:ln>
                    <a:headEnd type="none" w="sm" len="lg"/>
                    <a:tailEnd type="triangle" w="sm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" name="连接符: 肘形 56">
                  <a:extLst>
                    <a:ext uri="{FF2B5EF4-FFF2-40B4-BE49-F238E27FC236}">
                      <a16:creationId xmlns:a16="http://schemas.microsoft.com/office/drawing/2014/main" id="{10BD3FA3-731E-4E9B-B146-6632574D8DC3}"/>
                    </a:ext>
                  </a:extLst>
                </p:cNvPr>
                <p:cNvCxnSpPr>
                  <a:cxnSpLocks/>
                  <a:stCxn id="59" idx="1"/>
                  <a:endCxn id="65" idx="1"/>
                </p:cNvCxnSpPr>
                <p:nvPr/>
              </p:nvCxnSpPr>
              <p:spPr>
                <a:xfrm rot="16200000" flipV="1">
                  <a:off x="4451602" y="2213629"/>
                  <a:ext cx="1101811" cy="1675799"/>
                </a:xfrm>
                <a:prstGeom prst="bentConnector4">
                  <a:avLst>
                    <a:gd name="adj1" fmla="val -6705"/>
                    <a:gd name="adj2" fmla="val 113641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5537FC90-A112-4FDF-9400-38689B81C4EB}"/>
                    </a:ext>
                  </a:extLst>
                </p:cNvPr>
                <p:cNvGrpSpPr/>
                <p:nvPr/>
              </p:nvGrpSpPr>
              <p:grpSpPr>
                <a:xfrm>
                  <a:off x="5693385" y="3513460"/>
                  <a:ext cx="724419" cy="607554"/>
                  <a:chOff x="5946326" y="4226570"/>
                  <a:chExt cx="724419" cy="607554"/>
                </a:xfrm>
              </p:grpSpPr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59A7EDE9-9DE1-4318-9688-E8E32B4966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04212" y="4226570"/>
                    <a:ext cx="608649" cy="607554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F20C3A2C-41EE-4418-A3CA-8A4DA5D539A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326" y="4348061"/>
                    <a:ext cx="72441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API</a:t>
                    </a:r>
                    <a:endParaRPr lang="zh-CN" alt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C8BFCB5-DF53-4864-8C9C-08631F3D9110}"/>
                  </a:ext>
                </a:extLst>
              </p:cNvPr>
              <p:cNvGrpSpPr/>
              <p:nvPr/>
            </p:nvGrpSpPr>
            <p:grpSpPr>
              <a:xfrm>
                <a:off x="5483436" y="4195385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78277D5E-A337-4FC3-89FF-30C2AD88E0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A1E189AC-D0A7-46B2-91B1-0D8A8BEF4AE3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DFDFD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51FC6D62-D3CF-4102-A275-82D8A2575FD7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9931AA3-0690-4A94-8EE8-2018907CCCDA}"/>
                  </a:ext>
                </a:extLst>
              </p:cNvPr>
              <p:cNvGrpSpPr/>
              <p:nvPr/>
            </p:nvGrpSpPr>
            <p:grpSpPr>
              <a:xfrm>
                <a:off x="4190061" y="3859830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2791255F-9009-4C8E-B19A-48E6E0255B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38DF4A99-3F1D-4188-BB6D-27145A27CFB0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5796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E71BB37-39E4-4B99-8963-31D8C1AB9CA4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BFAC7F5-E87C-4B69-BD0F-0BBEFCB4F3D5}"/>
                  </a:ext>
                </a:extLst>
              </p:cNvPr>
              <p:cNvGrpSpPr/>
              <p:nvPr/>
            </p:nvGrpSpPr>
            <p:grpSpPr>
              <a:xfrm>
                <a:off x="6779227" y="3860105"/>
                <a:ext cx="1226206" cy="1224000"/>
                <a:chOff x="4637372" y="1336086"/>
                <a:chExt cx="1226206" cy="1224000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6B14D147-5D69-4604-8430-BE90D83A12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37372" y="1336086"/>
                  <a:ext cx="1226206" cy="12240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3ACE1ADA-ABC5-4A39-B4A6-F1909354D9F5}"/>
                    </a:ext>
                  </a:extLst>
                </p:cNvPr>
                <p:cNvSpPr/>
                <p:nvPr/>
              </p:nvSpPr>
              <p:spPr>
                <a:xfrm flipV="1">
                  <a:off x="5050458" y="2049246"/>
                  <a:ext cx="400037" cy="431818"/>
                </a:xfrm>
                <a:prstGeom prst="roundRect">
                  <a:avLst/>
                </a:prstGeom>
                <a:solidFill>
                  <a:srgbClr val="D9EBB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63BD27A-27BC-47BD-A57D-D2DF9DC16135}"/>
                    </a:ext>
                  </a:extLst>
                </p:cNvPr>
                <p:cNvSpPr txBox="1"/>
                <p:nvPr/>
              </p:nvSpPr>
              <p:spPr>
                <a:xfrm>
                  <a:off x="4690065" y="1460899"/>
                  <a:ext cx="11208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Execution</a:t>
                  </a:r>
                </a:p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C6C6858D-5E45-45DB-A5A9-4D5726B91D77}"/>
                  </a:ext>
                </a:extLst>
              </p:cNvPr>
              <p:cNvCxnSpPr>
                <a:cxnSpLocks/>
                <a:stCxn id="46" idx="1"/>
                <a:endCxn id="59" idx="5"/>
              </p:cNvCxnSpPr>
              <p:nvPr/>
            </p:nvCxnSpPr>
            <p:spPr>
              <a:xfrm flipH="1" flipV="1">
                <a:off x="6306714" y="3529289"/>
                <a:ext cx="652087" cy="510067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3E2AC1D5-2D62-450E-B583-AA56FB07DDDA}"/>
                  </a:ext>
                </a:extLst>
              </p:cNvPr>
              <p:cNvCxnSpPr>
                <a:cxnSpLocks/>
                <a:stCxn id="49" idx="7"/>
                <a:endCxn id="59" idx="3"/>
              </p:cNvCxnSpPr>
              <p:nvPr/>
            </p:nvCxnSpPr>
            <p:spPr>
              <a:xfrm flipV="1">
                <a:off x="5236693" y="3529289"/>
                <a:ext cx="639642" cy="509792"/>
              </a:xfrm>
              <a:prstGeom prst="straightConnector1">
                <a:avLst/>
              </a:prstGeom>
              <a:ln w="19050">
                <a:headEnd type="triangle" w="sm" len="lg"/>
                <a:tailEnd type="triangle" w="sm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D581D6CE-3076-4373-A682-D50DA01D84BE}"/>
                  </a:ext>
                </a:extLst>
              </p:cNvPr>
              <p:cNvCxnSpPr>
                <a:stCxn id="47" idx="0"/>
                <a:endCxn id="50" idx="0"/>
              </p:cNvCxnSpPr>
              <p:nvPr/>
            </p:nvCxnSpPr>
            <p:spPr>
              <a:xfrm rot="5400000" flipH="1">
                <a:off x="6097611" y="3710363"/>
                <a:ext cx="275" cy="2589166"/>
              </a:xfrm>
              <a:prstGeom prst="bentConnector3">
                <a:avLst>
                  <a:gd name="adj1" fmla="val -293717818"/>
                </a:avLst>
              </a:prstGeom>
              <a:ln w="19050">
                <a:solidFill>
                  <a:schemeClr val="tx1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E058798E-C379-45BB-8943-916E88C90080}"/>
                  </a:ext>
                </a:extLst>
              </p:cNvPr>
              <p:cNvCxnSpPr>
                <a:cxnSpLocks/>
                <a:stCxn id="53" idx="0"/>
                <a:endCxn id="50" idx="0"/>
              </p:cNvCxnSpPr>
              <p:nvPr/>
            </p:nvCxnSpPr>
            <p:spPr>
              <a:xfrm rot="5400000" flipH="1">
                <a:off x="5282076" y="4525899"/>
                <a:ext cx="335555" cy="1293375"/>
              </a:xfrm>
              <a:prstGeom prst="bentConnector3">
                <a:avLst>
                  <a:gd name="adj1" fmla="val -40876"/>
                </a:avLst>
              </a:prstGeom>
              <a:ln w="19050">
                <a:solidFill>
                  <a:schemeClr val="tx1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EFD90D7-0947-4201-B412-3E3F9E0F0201}"/>
                  </a:ext>
                </a:extLst>
              </p:cNvPr>
              <p:cNvGrpSpPr/>
              <p:nvPr/>
            </p:nvGrpSpPr>
            <p:grpSpPr>
              <a:xfrm flipV="1">
                <a:off x="5288204" y="5219946"/>
                <a:ext cx="351844" cy="431868"/>
                <a:chOff x="581519" y="2830965"/>
                <a:chExt cx="351844" cy="431868"/>
              </a:xfrm>
              <a:solidFill>
                <a:srgbClr val="DFDFDD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82C23F2-3E8C-4B6D-B5BB-6DCBCA62765A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E0A0344-2ADC-4D8D-B598-08EDC734B32E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8A85EC3-1057-4045-BEF8-50EA9A1B557D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0A16F1C0-FDB7-4D61-A2C4-9E0BBA88B056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791B6489-C76F-43A4-B7AB-A621A0E19E66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96DBDDF-EBCE-437E-89C1-E2367E1A8E43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52BD29E-70DA-4A24-ADC6-5DD772C0A3FD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2D8558F-6250-4F61-A25F-21C5E06F292F}"/>
                  </a:ext>
                </a:extLst>
              </p:cNvPr>
              <p:cNvGrpSpPr/>
              <p:nvPr/>
            </p:nvGrpSpPr>
            <p:grpSpPr>
              <a:xfrm flipV="1">
                <a:off x="6635837" y="5554293"/>
                <a:ext cx="351844" cy="431868"/>
                <a:chOff x="581519" y="2830965"/>
                <a:chExt cx="351844" cy="431868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10A34B9-6E02-4019-819C-E1175E40938A}"/>
                    </a:ext>
                  </a:extLst>
                </p:cNvPr>
                <p:cNvSpPr/>
                <p:nvPr/>
              </p:nvSpPr>
              <p:spPr>
                <a:xfrm rot="5400000">
                  <a:off x="390804" y="302173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C5FC123-AC6C-4D02-88C9-78648EF771E2}"/>
                    </a:ext>
                  </a:extLst>
                </p:cNvPr>
                <p:cNvSpPr/>
                <p:nvPr/>
              </p:nvSpPr>
              <p:spPr>
                <a:xfrm rot="5400000">
                  <a:off x="491570" y="3021703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E344C8F-337E-426A-B9A4-C7016C04D524}"/>
                    </a:ext>
                  </a:extLst>
                </p:cNvPr>
                <p:cNvSpPr/>
                <p:nvPr/>
              </p:nvSpPr>
              <p:spPr>
                <a:xfrm rot="5400000">
                  <a:off x="440976" y="3021719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52BE7B7-D835-43CB-87C4-AE18C864A78B}"/>
                    </a:ext>
                  </a:extLst>
                </p:cNvPr>
                <p:cNvSpPr/>
                <p:nvPr/>
              </p:nvSpPr>
              <p:spPr>
                <a:xfrm rot="5400000">
                  <a:off x="541532" y="3021709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9D8C69F-6D25-4BD9-8278-F0B753EB18EC}"/>
                    </a:ext>
                  </a:extLst>
                </p:cNvPr>
                <p:cNvSpPr/>
                <p:nvPr/>
              </p:nvSpPr>
              <p:spPr>
                <a:xfrm rot="5400000">
                  <a:off x="591917" y="302173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CD6DE76-1F9A-4805-A18F-E3FFEF71CAE3}"/>
                    </a:ext>
                  </a:extLst>
                </p:cNvPr>
                <p:cNvSpPr/>
                <p:nvPr/>
              </p:nvSpPr>
              <p:spPr>
                <a:xfrm rot="5400000">
                  <a:off x="641878" y="3021680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142046F-EEFA-4777-B0E1-EE4FDF808A2A}"/>
                    </a:ext>
                  </a:extLst>
                </p:cNvPr>
                <p:cNvSpPr/>
                <p:nvPr/>
              </p:nvSpPr>
              <p:spPr>
                <a:xfrm rot="5400000">
                  <a:off x="692263" y="3021703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7606C1AD-AB9E-426D-B9F4-675C017B7C4B}"/>
                  </a:ext>
                </a:extLst>
              </p:cNvPr>
              <p:cNvGrpSpPr/>
              <p:nvPr/>
            </p:nvGrpSpPr>
            <p:grpSpPr>
              <a:xfrm flipV="1">
                <a:off x="4947646" y="5219931"/>
                <a:ext cx="151151" cy="431845"/>
                <a:chOff x="2816003" y="2830811"/>
                <a:chExt cx="151151" cy="431845"/>
              </a:xfrm>
              <a:solidFill>
                <a:srgbClr val="DFDFDD"/>
              </a:solidFill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FE1205D-68DE-447C-821A-63C74434452D}"/>
                    </a:ext>
                  </a:extLst>
                </p:cNvPr>
                <p:cNvSpPr/>
                <p:nvPr/>
              </p:nvSpPr>
              <p:spPr>
                <a:xfrm rot="5400000">
                  <a:off x="2625288" y="3021555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AE9B9ED-8F01-432D-9270-3ADD2AEA4B2F}"/>
                    </a:ext>
                  </a:extLst>
                </p:cNvPr>
                <p:cNvSpPr/>
                <p:nvPr/>
              </p:nvSpPr>
              <p:spPr>
                <a:xfrm rot="5400000">
                  <a:off x="2726054" y="3021526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E305750-66D4-4FBB-B6A5-515818C7C195}"/>
                    </a:ext>
                  </a:extLst>
                </p:cNvPr>
                <p:cNvSpPr/>
                <p:nvPr/>
              </p:nvSpPr>
              <p:spPr>
                <a:xfrm rot="5400000">
                  <a:off x="2675460" y="3021542"/>
                  <a:ext cx="431816" cy="50385"/>
                </a:xfrm>
                <a:prstGeom prst="rect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4566CB2-ABB4-4028-8939-51D236CBEE4B}"/>
                  </a:ext>
                </a:extLst>
              </p:cNvPr>
              <p:cNvGrpSpPr/>
              <p:nvPr/>
            </p:nvGrpSpPr>
            <p:grpSpPr>
              <a:xfrm flipV="1">
                <a:off x="6294785" y="5554293"/>
                <a:ext cx="151151" cy="431845"/>
                <a:chOff x="2816003" y="2830811"/>
                <a:chExt cx="151151" cy="431845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B18C440-C403-4A74-8410-BA89D81D0947}"/>
                    </a:ext>
                  </a:extLst>
                </p:cNvPr>
                <p:cNvSpPr/>
                <p:nvPr/>
              </p:nvSpPr>
              <p:spPr>
                <a:xfrm rot="5400000">
                  <a:off x="2625288" y="3021555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085737F-ABF3-412E-A9F8-3332BAF605A8}"/>
                    </a:ext>
                  </a:extLst>
                </p:cNvPr>
                <p:cNvSpPr/>
                <p:nvPr/>
              </p:nvSpPr>
              <p:spPr>
                <a:xfrm rot="5400000">
                  <a:off x="2726054" y="3021526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3B13DEFF-BCB0-496D-94CF-81F0EC8AE2FD}"/>
                    </a:ext>
                  </a:extLst>
                </p:cNvPr>
                <p:cNvSpPr/>
                <p:nvPr/>
              </p:nvSpPr>
              <p:spPr>
                <a:xfrm rot="5400000">
                  <a:off x="2675460" y="3021542"/>
                  <a:ext cx="431816" cy="50385"/>
                </a:xfrm>
                <a:prstGeom prst="rect">
                  <a:avLst/>
                </a:prstGeom>
                <a:solidFill>
                  <a:srgbClr val="D9EBB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5D5909-0C9C-42F8-BB28-2E1BBE8C0BCE}"/>
                    </a:ext>
                  </a:extLst>
                </p:cNvPr>
                <p:cNvSpPr txBox="1"/>
                <p:nvPr/>
              </p:nvSpPr>
              <p:spPr>
                <a:xfrm>
                  <a:off x="3796954" y="3316866"/>
                  <a:ext cx="2050397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Upload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a14:m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5D5909-0C9C-42F8-BB28-2E1BBE8C0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954" y="3316866"/>
                  <a:ext cx="2050397" cy="381515"/>
                </a:xfrm>
                <a:prstGeom prst="rect">
                  <a:avLst/>
                </a:prstGeom>
                <a:blipFill>
                  <a:blip r:embed="rId7"/>
                  <a:stretch>
                    <a:fillRect l="-2679" t="-9677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C12535B1-5FA4-49AB-8AED-7CD962DFF361}"/>
              </a:ext>
            </a:extLst>
          </p:cNvPr>
          <p:cNvSpPr/>
          <p:nvPr/>
        </p:nvSpPr>
        <p:spPr>
          <a:xfrm>
            <a:off x="8991756" y="2084478"/>
            <a:ext cx="2611199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63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EA97F-1D0D-708C-6580-407527A4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control strategy: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C4753-496D-A13C-7EE7-BC2C6074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Better quality: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CF3FB7-03C7-A546-02C1-9C71B520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550E0C-D078-03D1-C2BF-5C432C0DB7E8}"/>
              </a:ext>
            </a:extLst>
          </p:cNvPr>
          <p:cNvGrpSpPr/>
          <p:nvPr/>
        </p:nvGrpSpPr>
        <p:grpSpPr>
          <a:xfrm>
            <a:off x="983432" y="1988840"/>
            <a:ext cx="9865096" cy="3534772"/>
            <a:chOff x="983432" y="2492896"/>
            <a:chExt cx="9865096" cy="35347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1013A1-9457-0163-97D2-6BB6B279D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1954" y="2492896"/>
              <a:ext cx="4706574" cy="348635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2C0121C-C287-1471-6D0F-2FC45CE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432" y="2492896"/>
              <a:ext cx="4774365" cy="3534772"/>
            </a:xfrm>
            <a:prstGeom prst="rect">
              <a:avLst/>
            </a:prstGeom>
          </p:spPr>
        </p:pic>
      </p:grpSp>
      <p:sp>
        <p:nvSpPr>
          <p:cNvPr id="14" name="箭头: 下 13">
            <a:extLst>
              <a:ext uri="{FF2B5EF4-FFF2-40B4-BE49-F238E27FC236}">
                <a16:creationId xmlns:a16="http://schemas.microsoft.com/office/drawing/2014/main" id="{9BE38D0F-EE2D-A320-CADA-0945D710B740}"/>
              </a:ext>
            </a:extLst>
          </p:cNvPr>
          <p:cNvSpPr/>
          <p:nvPr/>
        </p:nvSpPr>
        <p:spPr>
          <a:xfrm rot="5097564">
            <a:off x="8875285" y="2238323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FF829138-14C5-28B8-149E-7659F8679619}"/>
              </a:ext>
            </a:extLst>
          </p:cNvPr>
          <p:cNvSpPr/>
          <p:nvPr/>
        </p:nvSpPr>
        <p:spPr>
          <a:xfrm rot="430077">
            <a:off x="9812755" y="2715345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03922E-D1BA-5FCF-E581-06B19CF349B9}"/>
              </a:ext>
            </a:extLst>
          </p:cNvPr>
          <p:cNvSpPr txBox="1"/>
          <p:nvPr/>
        </p:nvSpPr>
        <p:spPr>
          <a:xfrm>
            <a:off x="9269374" y="2360669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Best quality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F302A6A-8070-6B49-CEEC-608839319A40}"/>
              </a:ext>
            </a:extLst>
          </p:cNvPr>
          <p:cNvSpPr/>
          <p:nvPr/>
        </p:nvSpPr>
        <p:spPr>
          <a:xfrm rot="5097564">
            <a:off x="4584479" y="2149652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DECA1538-952D-51F5-33C7-24D8C29B1217}"/>
              </a:ext>
            </a:extLst>
          </p:cNvPr>
          <p:cNvSpPr/>
          <p:nvPr/>
        </p:nvSpPr>
        <p:spPr>
          <a:xfrm rot="430077">
            <a:off x="5172235" y="2790687"/>
            <a:ext cx="196600" cy="64138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49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CE3DF-CD54-44A5-A4A0-948B3FA5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169838"/>
            <a:ext cx="11118683" cy="561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893578-E650-42DD-A3AF-C48A8B6A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2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E7525-5F8A-4978-84C7-78BF1E21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Research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59723-0D0B-48DE-B6E0-F5BA6261A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Insight into the stability of the super-resolution model</a:t>
            </a:r>
          </a:p>
          <a:p>
            <a:r>
              <a:rPr lang="en-US" altLang="zh-CN" dirty="0"/>
              <a:t>Correlation between compressed video and super-resolution</a:t>
            </a:r>
          </a:p>
          <a:p>
            <a:r>
              <a:rPr lang="en-US" altLang="zh-CN" dirty="0"/>
              <a:t>How VSR model leverage inter-frame features</a:t>
            </a:r>
          </a:p>
          <a:p>
            <a:r>
              <a:rPr lang="en-US" altLang="zh-CN" dirty="0"/>
              <a:t>How VSR model extract multi-scale features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8BEDC-D6CD-4C53-A7B2-DC92C709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90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A5370-E343-4F9C-8252-653E5666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Insight into the stability of the super-resolution model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22843-8CFF-463D-8ACC-DCC2E1AD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impress me</a:t>
            </a:r>
          </a:p>
          <a:p>
            <a:pPr lvl="1"/>
            <a:r>
              <a:rPr lang="en-US" altLang="zh-CN" dirty="0"/>
              <a:t>super-resolution models maybe more stable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CA47AD-ECCB-4B86-A0E9-B177D99D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  <p:graphicFrame>
        <p:nvGraphicFramePr>
          <p:cNvPr id="10" name="表格 88">
            <a:extLst>
              <a:ext uri="{FF2B5EF4-FFF2-40B4-BE49-F238E27FC236}">
                <a16:creationId xmlns:a16="http://schemas.microsoft.com/office/drawing/2014/main" id="{605EA574-1CBA-4BA4-A0C9-38481D280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18207"/>
              </p:ext>
            </p:extLst>
          </p:nvPr>
        </p:nvGraphicFramePr>
        <p:xfrm>
          <a:off x="609600" y="2117412"/>
          <a:ext cx="8218028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296">
                  <a:extLst>
                    <a:ext uri="{9D8B030D-6E8A-4147-A177-3AD203B41FA5}">
                      <a16:colId xmlns:a16="http://schemas.microsoft.com/office/drawing/2014/main" val="3968147013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3112565755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3534430589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4058705228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1522307120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156663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Seq 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 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 SSIM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2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Bicubic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31.32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0.8483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0.8684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0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EDVR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TDAN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2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BasicVSR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1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01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5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VRTDv2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7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VRTDv2 Quantized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81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VRTDv3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07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VRTDv3 Quantized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462406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969E3C3-92E3-4B69-A7BA-52FE80D8F7BD}"/>
              </a:ext>
            </a:extLst>
          </p:cNvPr>
          <p:cNvSpPr/>
          <p:nvPr/>
        </p:nvSpPr>
        <p:spPr>
          <a:xfrm>
            <a:off x="609600" y="4587517"/>
            <a:ext cx="8218028" cy="18783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50D78-6B63-45CD-9866-46BDF7FE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600329"/>
            <a:ext cx="3207636" cy="30528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20870E-9042-44A4-A8E8-E891A86C218E}"/>
              </a:ext>
            </a:extLst>
          </p:cNvPr>
          <p:cNvSpPr txBox="1"/>
          <p:nvPr/>
        </p:nvSpPr>
        <p:spPr>
          <a:xfrm>
            <a:off x="8827628" y="5063220"/>
            <a:ext cx="3364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drop slightly with simple compression and quantization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244357AF-169E-4767-BB4E-CE99D718C199}"/>
              </a:ext>
            </a:extLst>
          </p:cNvPr>
          <p:cNvSpPr/>
          <p:nvPr/>
        </p:nvSpPr>
        <p:spPr>
          <a:xfrm rot="10800000">
            <a:off x="187280" y="3970589"/>
            <a:ext cx="385272" cy="1621204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右弧形 13">
            <a:extLst>
              <a:ext uri="{FF2B5EF4-FFF2-40B4-BE49-F238E27FC236}">
                <a16:creationId xmlns:a16="http://schemas.microsoft.com/office/drawing/2014/main" id="{55ED2755-C38E-4492-8B97-E7C929522B32}"/>
              </a:ext>
            </a:extLst>
          </p:cNvPr>
          <p:cNvSpPr/>
          <p:nvPr/>
        </p:nvSpPr>
        <p:spPr>
          <a:xfrm rot="10800000">
            <a:off x="204976" y="3970589"/>
            <a:ext cx="385272" cy="226511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B503B3-AEEF-4C10-A2B5-4DF258DEBD68}"/>
              </a:ext>
            </a:extLst>
          </p:cNvPr>
          <p:cNvSpPr txBox="1"/>
          <p:nvPr/>
        </p:nvSpPr>
        <p:spPr>
          <a:xfrm>
            <a:off x="187278" y="6413266"/>
            <a:ext cx="864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were compressed and quantized,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quality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better than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BasicVSR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7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CC148-0890-44F3-A8D0-A216DAA2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 into the stability of the super-resolution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91BA8-D910-44F4-88DB-7F46A96C8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Further Research</a:t>
            </a:r>
          </a:p>
          <a:p>
            <a:pPr lvl="1"/>
            <a:r>
              <a:rPr lang="en-US" altLang="zh-CN" dirty="0"/>
              <a:t>Save bandwidth</a:t>
            </a:r>
          </a:p>
          <a:p>
            <a:pPr lvl="1"/>
            <a:r>
              <a:rPr lang="en-US" altLang="zh-CN" dirty="0"/>
              <a:t>Reduce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66138-C8CB-455F-B808-3463BBB8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0759D7-929F-4C93-9F4B-DA35695FB9B9}"/>
              </a:ext>
            </a:extLst>
          </p:cNvPr>
          <p:cNvGrpSpPr/>
          <p:nvPr/>
        </p:nvGrpSpPr>
        <p:grpSpPr>
          <a:xfrm>
            <a:off x="4529994" y="1295012"/>
            <a:ext cx="5760000" cy="5405422"/>
            <a:chOff x="3216000" y="671934"/>
            <a:chExt cx="5760000" cy="5405422"/>
          </a:xfrm>
        </p:grpSpPr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92BCD7B5-5856-47D0-AEEF-14F22F02722C}"/>
                </a:ext>
              </a:extLst>
            </p:cNvPr>
            <p:cNvSpPr/>
            <p:nvPr/>
          </p:nvSpPr>
          <p:spPr>
            <a:xfrm flipV="1">
              <a:off x="3216000" y="1110490"/>
              <a:ext cx="5760000" cy="791852"/>
            </a:xfrm>
            <a:prstGeom prst="trapezoid">
              <a:avLst>
                <a:gd name="adj" fmla="val 1785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35027DB-141A-4F87-B6BC-018A4555B489}"/>
                </a:ext>
              </a:extLst>
            </p:cNvPr>
            <p:cNvSpPr txBox="1"/>
            <p:nvPr/>
          </p:nvSpPr>
          <p:spPr>
            <a:xfrm>
              <a:off x="5252340" y="1341374"/>
              <a:ext cx="1372492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Layer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717CAF-6011-4D44-AC53-80F35B827FB2}"/>
                </a:ext>
              </a:extLst>
            </p:cNvPr>
            <p:cNvSpPr/>
            <p:nvPr/>
          </p:nvSpPr>
          <p:spPr>
            <a:xfrm>
              <a:off x="4655415" y="2389647"/>
              <a:ext cx="288133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4C00B3F-EF1A-4BC3-8CAA-425B21D3722C}"/>
                </a:ext>
              </a:extLst>
            </p:cNvPr>
            <p:cNvSpPr/>
            <p:nvPr/>
          </p:nvSpPr>
          <p:spPr>
            <a:xfrm>
              <a:off x="4652951" y="3143906"/>
              <a:ext cx="2880001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5104B83-799F-44A4-9D2D-22B5578B3CBD}"/>
                </a:ext>
              </a:extLst>
            </p:cNvPr>
            <p:cNvGrpSpPr/>
            <p:nvPr/>
          </p:nvGrpSpPr>
          <p:grpSpPr>
            <a:xfrm>
              <a:off x="3216000" y="684312"/>
              <a:ext cx="5760000" cy="360026"/>
              <a:chOff x="4678586" y="4491515"/>
              <a:chExt cx="5752633" cy="360026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078E232-96AF-4106-B1A6-1355F158BA07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EF7F791-2B17-48A8-A7CD-99AD7FEC28A8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166EA2E-B973-4DBC-B0DC-4D8FF5310600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2D6672C-EF04-444D-B65C-BD890A0A4DBA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82FDC27-ED1F-4FFD-BE19-1D221275ED97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4D80B73-859F-481D-8B46-0E21B802928D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5790C17-033B-4486-A700-A5D1184D8927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8C3F8219-2D66-4DF1-BD9B-41EC071CFD50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D1A3E5D-BE58-4F84-BD78-C96E99C67D98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5763E62-79DF-4959-AEA3-F083759DC742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32C4BBB2-79BD-494D-B371-FCDEBE9F4D1B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FBE16B0E-5BA3-4272-9157-9C03C4A418AA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39E5624-AAFE-4F3E-A9CE-99F2A70ED467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5F27FAFB-0735-4E5C-82A2-7657E17D17C0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D9A679D-A83D-4EEB-A259-C1680B8E85AF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B85AFF1-571D-4100-89F2-91716F780753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65620B3-B191-4248-AA6B-4CF27A3F337E}"/>
                </a:ext>
              </a:extLst>
            </p:cNvPr>
            <p:cNvGrpSpPr/>
            <p:nvPr/>
          </p:nvGrpSpPr>
          <p:grpSpPr>
            <a:xfrm>
              <a:off x="4658270" y="1970365"/>
              <a:ext cx="2880000" cy="360026"/>
              <a:chOff x="4678586" y="4491515"/>
              <a:chExt cx="5752633" cy="360026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EC188E6-5928-424F-AFF3-87ED9CD71CA4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9D0B6DA-093C-4EC2-8B0C-879F01BF862D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A941854-3FFE-422F-A64A-6AAEFB6C2CDA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E65D64A-45A2-453B-82C2-90AA660A4DC2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2CC371A-D91A-4F8F-B341-E21F33CBFC20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52E9D49-AA8E-4864-95BA-72334CDD46B7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6E7B28D5-4547-490E-A86C-8424C437B19F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668F15A-34D5-4475-9430-C894AFBDD12E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AE2B752-D09A-49F5-BBFB-13F36FCBE5CF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BFC60CA-EA3E-4E59-824A-A236B9AA63C0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746944D-4A50-4F18-A13C-3AA18B8CB17F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E6BBAAD-1564-4466-BB57-F9C71F4EF4BD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E0EE917-9A0C-434F-96DF-F72C986978DF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2A12718-5C37-49D7-B567-4A139D65FB94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EFB8A4E8-A93F-4B3D-8E66-5495631669D7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10DAB54-6628-493B-9490-AC3B2D12D654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2EA411-3C5A-478A-A4A1-894C6DD082AD}"/>
                </a:ext>
              </a:extLst>
            </p:cNvPr>
            <p:cNvSpPr txBox="1"/>
            <p:nvPr/>
          </p:nvSpPr>
          <p:spPr>
            <a:xfrm>
              <a:off x="4650890" y="671934"/>
              <a:ext cx="288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480x270 120 channel float64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35AA8B-8EDB-492C-AEC7-2EFD301DA34C}"/>
                </a:ext>
              </a:extLst>
            </p:cNvPr>
            <p:cNvSpPr txBox="1"/>
            <p:nvPr/>
          </p:nvSpPr>
          <p:spPr>
            <a:xfrm>
              <a:off x="4581159" y="1960990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48 channel float64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7B37D8E-F5C0-416E-985A-A9A08DB4D88F}"/>
                </a:ext>
              </a:extLst>
            </p:cNvPr>
            <p:cNvGrpSpPr/>
            <p:nvPr/>
          </p:nvGrpSpPr>
          <p:grpSpPr>
            <a:xfrm>
              <a:off x="4652951" y="2905394"/>
              <a:ext cx="2880000" cy="180000"/>
              <a:chOff x="4678586" y="4491515"/>
              <a:chExt cx="5752633" cy="360026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3484ABD-6097-4EFE-9345-3C0CB0E17F6C}"/>
                  </a:ext>
                </a:extLst>
              </p:cNvPr>
              <p:cNvSpPr/>
              <p:nvPr/>
            </p:nvSpPr>
            <p:spPr>
              <a:xfrm rot="16200000" flipV="1">
                <a:off x="4679043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F847B93-8E20-4346-8EF1-57B96B25DD9C}"/>
                  </a:ext>
                </a:extLst>
              </p:cNvPr>
              <p:cNvSpPr/>
              <p:nvPr/>
            </p:nvSpPr>
            <p:spPr>
              <a:xfrm rot="16200000" flipV="1">
                <a:off x="5400756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9B1DBE5-8000-4CA8-A572-8B70D456DC6D}"/>
                  </a:ext>
                </a:extLst>
              </p:cNvPr>
              <p:cNvSpPr/>
              <p:nvPr/>
            </p:nvSpPr>
            <p:spPr>
              <a:xfrm rot="16200000" flipV="1">
                <a:off x="5038388" y="4491094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631EA84-7383-4BB9-B3B1-83449E6279CA}"/>
                  </a:ext>
                </a:extLst>
              </p:cNvPr>
              <p:cNvSpPr/>
              <p:nvPr/>
            </p:nvSpPr>
            <p:spPr>
              <a:xfrm rot="16200000" flipV="1">
                <a:off x="5758597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45C31CB-1C72-4381-847A-3AB997F7B0CE}"/>
                  </a:ext>
                </a:extLst>
              </p:cNvPr>
              <p:cNvSpPr/>
              <p:nvPr/>
            </p:nvSpPr>
            <p:spPr>
              <a:xfrm rot="16200000" flipV="1">
                <a:off x="6119468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F8E7351-57EA-417F-BD7C-C60CBB47706C}"/>
                  </a:ext>
                </a:extLst>
              </p:cNvPr>
              <p:cNvSpPr/>
              <p:nvPr/>
            </p:nvSpPr>
            <p:spPr>
              <a:xfrm rot="16200000" flipV="1">
                <a:off x="6477302" y="449112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A5869FC-F14C-4956-95F7-6B12BDA7D299}"/>
                  </a:ext>
                </a:extLst>
              </p:cNvPr>
              <p:cNvSpPr/>
              <p:nvPr/>
            </p:nvSpPr>
            <p:spPr>
              <a:xfrm rot="16200000" flipV="1">
                <a:off x="6838173" y="449110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EB39D17-B8EB-4A3F-8DDF-CDCC5C6769EA}"/>
                  </a:ext>
                </a:extLst>
              </p:cNvPr>
              <p:cNvSpPr/>
              <p:nvPr/>
            </p:nvSpPr>
            <p:spPr>
              <a:xfrm rot="16200000" flipV="1">
                <a:off x="7196007" y="4491083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CA5D78D-FCD2-4359-B11F-12DFA2251DAE}"/>
                  </a:ext>
                </a:extLst>
              </p:cNvPr>
              <p:cNvSpPr/>
              <p:nvPr/>
            </p:nvSpPr>
            <p:spPr>
              <a:xfrm rot="16200000" flipV="1">
                <a:off x="7553841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93DFA24-DF36-4B5F-B029-FF16E394901A}"/>
                  </a:ext>
                </a:extLst>
              </p:cNvPr>
              <p:cNvSpPr/>
              <p:nvPr/>
            </p:nvSpPr>
            <p:spPr>
              <a:xfrm rot="16200000" flipV="1">
                <a:off x="8275554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CB7DE31-CDBE-4DDB-9868-DABE6F6D3B9D}"/>
                  </a:ext>
                </a:extLst>
              </p:cNvPr>
              <p:cNvSpPr/>
              <p:nvPr/>
            </p:nvSpPr>
            <p:spPr>
              <a:xfrm rot="16200000" flipV="1">
                <a:off x="7913186" y="4491069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BB7EDD6-9E21-43CA-A038-FDBA30A51A48}"/>
                  </a:ext>
                </a:extLst>
              </p:cNvPr>
              <p:cNvSpPr/>
              <p:nvPr/>
            </p:nvSpPr>
            <p:spPr>
              <a:xfrm rot="16200000" flipV="1">
                <a:off x="8633395" y="4491077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2FAC9B5-D3A4-40C1-863E-4EF3E137EE64}"/>
                  </a:ext>
                </a:extLst>
              </p:cNvPr>
              <p:cNvSpPr/>
              <p:nvPr/>
            </p:nvSpPr>
            <p:spPr>
              <a:xfrm rot="16200000" flipV="1">
                <a:off x="8994266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D65AD69-A90B-4362-A788-597BDFBC799E}"/>
                  </a:ext>
                </a:extLst>
              </p:cNvPr>
              <p:cNvSpPr/>
              <p:nvPr/>
            </p:nvSpPr>
            <p:spPr>
              <a:xfrm rot="16200000" flipV="1">
                <a:off x="9352100" y="449110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2263B59-1BB8-4D85-972E-27B4D0525E4B}"/>
                  </a:ext>
                </a:extLst>
              </p:cNvPr>
              <p:cNvSpPr/>
              <p:nvPr/>
            </p:nvSpPr>
            <p:spPr>
              <a:xfrm rot="16200000" flipV="1">
                <a:off x="9712971" y="4491082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22E927A-3AC8-4215-9F15-E17885B70DFB}"/>
                  </a:ext>
                </a:extLst>
              </p:cNvPr>
              <p:cNvSpPr/>
              <p:nvPr/>
            </p:nvSpPr>
            <p:spPr>
              <a:xfrm rot="16200000" flipV="1">
                <a:off x="10070805" y="4491058"/>
                <a:ext cx="359957" cy="360871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63B9B5A-823E-43F5-9965-CBE33AB8AE9F}"/>
                </a:ext>
              </a:extLst>
            </p:cNvPr>
            <p:cNvSpPr txBox="1"/>
            <p:nvPr/>
          </p:nvSpPr>
          <p:spPr>
            <a:xfrm>
              <a:off x="4587237" y="2810711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480x270 48 channel int8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27530C-5E59-4FB7-9DF9-139A3AA28FC9}"/>
                </a:ext>
              </a:extLst>
            </p:cNvPr>
            <p:cNvGrpSpPr/>
            <p:nvPr/>
          </p:nvGrpSpPr>
          <p:grpSpPr>
            <a:xfrm>
              <a:off x="5730871" y="3675953"/>
              <a:ext cx="721890" cy="719842"/>
              <a:chOff x="4662617" y="2175045"/>
              <a:chExt cx="721890" cy="71984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FFBEDB3-DF58-4812-8B6D-0A0DC12E503E}"/>
                  </a:ext>
                </a:extLst>
              </p:cNvPr>
              <p:cNvSpPr/>
              <p:nvPr/>
            </p:nvSpPr>
            <p:spPr>
              <a:xfrm rot="16200000" flipV="1">
                <a:off x="4663723" y="217469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EB69460-D568-4EB2-9CE8-865C967DFF19}"/>
                  </a:ext>
                </a:extLst>
              </p:cNvPr>
              <p:cNvSpPr/>
              <p:nvPr/>
            </p:nvSpPr>
            <p:spPr>
              <a:xfrm rot="16200000" flipV="1">
                <a:off x="5025041" y="2174706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B1C61AC-0EA8-42FF-A461-19D9180FF23B}"/>
                  </a:ext>
                </a:extLst>
              </p:cNvPr>
              <p:cNvSpPr/>
              <p:nvPr/>
            </p:nvSpPr>
            <p:spPr>
              <a:xfrm rot="16200000" flipV="1">
                <a:off x="4843625" y="2174699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7A18FE2-75C4-4FD8-BFCE-F2726A9791D7}"/>
                  </a:ext>
                </a:extLst>
              </p:cNvPr>
              <p:cNvSpPr/>
              <p:nvPr/>
            </p:nvSpPr>
            <p:spPr>
              <a:xfrm rot="16200000" flipV="1">
                <a:off x="5204191" y="217470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178ACB6-C116-4159-9897-EAE2E9108688}"/>
                  </a:ext>
                </a:extLst>
              </p:cNvPr>
              <p:cNvSpPr/>
              <p:nvPr/>
            </p:nvSpPr>
            <p:spPr>
              <a:xfrm rot="16200000" flipV="1">
                <a:off x="4664478" y="2714548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A54D4AB-98CA-46AD-AC63-3A2381AD5136}"/>
                  </a:ext>
                </a:extLst>
              </p:cNvPr>
              <p:cNvSpPr/>
              <p:nvPr/>
            </p:nvSpPr>
            <p:spPr>
              <a:xfrm rot="16200000" flipV="1">
                <a:off x="4843624" y="2714570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2481E10-4374-4C95-BC46-0FCC6E3D9E26}"/>
                  </a:ext>
                </a:extLst>
              </p:cNvPr>
              <p:cNvSpPr/>
              <p:nvPr/>
            </p:nvSpPr>
            <p:spPr>
              <a:xfrm rot="16200000" flipV="1">
                <a:off x="5024291" y="2714560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B042027-545A-43E0-A4E3-1B927083F046}"/>
                  </a:ext>
                </a:extLst>
              </p:cNvPr>
              <p:cNvSpPr/>
              <p:nvPr/>
            </p:nvSpPr>
            <p:spPr>
              <a:xfrm rot="16200000" flipV="1">
                <a:off x="5203437" y="2714548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E187A4D-36A8-4D35-861E-368242378E86}"/>
                  </a:ext>
                </a:extLst>
              </p:cNvPr>
              <p:cNvSpPr/>
              <p:nvPr/>
            </p:nvSpPr>
            <p:spPr>
              <a:xfrm rot="16200000" flipV="1">
                <a:off x="4662968" y="253457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CA910AC-F3A1-4B17-8526-CDEFD8737FEA}"/>
                  </a:ext>
                </a:extLst>
              </p:cNvPr>
              <p:cNvSpPr/>
              <p:nvPr/>
            </p:nvSpPr>
            <p:spPr>
              <a:xfrm rot="16200000" flipV="1">
                <a:off x="5024287" y="2534585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8257A29-C23C-4488-8EBA-23E06F7DD1BD}"/>
                  </a:ext>
                </a:extLst>
              </p:cNvPr>
              <p:cNvSpPr/>
              <p:nvPr/>
            </p:nvSpPr>
            <p:spPr>
              <a:xfrm rot="16200000" flipV="1">
                <a:off x="4842871" y="2534579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F710FB01-80EB-4033-9A98-BFBAB56AFE16}"/>
                  </a:ext>
                </a:extLst>
              </p:cNvPr>
              <p:cNvSpPr/>
              <p:nvPr/>
            </p:nvSpPr>
            <p:spPr>
              <a:xfrm rot="16200000" flipV="1">
                <a:off x="5203437" y="2534583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379B452-1732-4F4E-A7B2-9ACDB6CB63FD}"/>
                  </a:ext>
                </a:extLst>
              </p:cNvPr>
              <p:cNvSpPr/>
              <p:nvPr/>
            </p:nvSpPr>
            <p:spPr>
              <a:xfrm rot="16200000" flipV="1">
                <a:off x="4664478" y="2354632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C460395-E275-4DF2-B24F-492FCB10045C}"/>
                  </a:ext>
                </a:extLst>
              </p:cNvPr>
              <p:cNvSpPr/>
              <p:nvPr/>
            </p:nvSpPr>
            <p:spPr>
              <a:xfrm rot="16200000" flipV="1">
                <a:off x="4843624" y="235465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8902357-754F-4A37-84D5-E4CA03102B6D}"/>
                  </a:ext>
                </a:extLst>
              </p:cNvPr>
              <p:cNvSpPr/>
              <p:nvPr/>
            </p:nvSpPr>
            <p:spPr>
              <a:xfrm rot="16200000" flipV="1">
                <a:off x="5024291" y="2354644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C849CB8-0676-4F72-87E4-C58AE9219662}"/>
                  </a:ext>
                </a:extLst>
              </p:cNvPr>
              <p:cNvSpPr/>
              <p:nvPr/>
            </p:nvSpPr>
            <p:spPr>
              <a:xfrm rot="16200000" flipV="1">
                <a:off x="5203437" y="2354632"/>
                <a:ext cx="179966" cy="180667"/>
              </a:xfrm>
              <a:prstGeom prst="rect">
                <a:avLst/>
              </a:prstGeom>
              <a:solidFill>
                <a:srgbClr val="37B3D5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7D2C17-1515-445A-A692-F5AA82FBB195}"/>
                </a:ext>
              </a:extLst>
            </p:cNvPr>
            <p:cNvSpPr txBox="1"/>
            <p:nvPr/>
          </p:nvSpPr>
          <p:spPr>
            <a:xfrm>
              <a:off x="4581159" y="3832129"/>
              <a:ext cx="302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1920x1080 3 channel int8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5D6F7D0-85E0-4E0F-833A-AC31390B9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8419" y="4677078"/>
              <a:ext cx="2133600" cy="571500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F821086-8BF2-48FD-B8F3-DE348FB204B0}"/>
                </a:ext>
              </a:extLst>
            </p:cNvPr>
            <p:cNvCxnSpPr>
              <a:cxnSpLocks/>
              <a:stCxn id="31" idx="2"/>
              <a:endCxn id="18" idx="0"/>
            </p:cNvCxnSpPr>
            <p:nvPr/>
          </p:nvCxnSpPr>
          <p:spPr>
            <a:xfrm>
              <a:off x="6092195" y="4305802"/>
              <a:ext cx="3024" cy="371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FC88EE-9A8B-4520-A0B5-954AAE8EA942}"/>
                </a:ext>
              </a:extLst>
            </p:cNvPr>
            <p:cNvSpPr/>
            <p:nvPr/>
          </p:nvSpPr>
          <p:spPr>
            <a:xfrm rot="16200000" flipV="1">
              <a:off x="6009046" y="4263273"/>
              <a:ext cx="179966" cy="2879990"/>
            </a:xfrm>
            <a:prstGeom prst="rect">
              <a:avLst/>
            </a:prstGeom>
            <a:solidFill>
              <a:srgbClr val="37B3D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C8D211D-1605-4931-8654-6A748A298CCF}"/>
                </a:ext>
              </a:extLst>
            </p:cNvPr>
            <p:cNvCxnSpPr>
              <a:cxnSpLocks/>
              <a:stCxn id="18" idx="2"/>
              <a:endCxn id="20" idx="3"/>
            </p:cNvCxnSpPr>
            <p:nvPr/>
          </p:nvCxnSpPr>
          <p:spPr>
            <a:xfrm>
              <a:off x="6095219" y="5248578"/>
              <a:ext cx="3810" cy="364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22A16B-2F43-4588-A7D0-B74647B35ECE}"/>
                </a:ext>
              </a:extLst>
            </p:cNvPr>
            <p:cNvSpPr txBox="1"/>
            <p:nvPr/>
          </p:nvSpPr>
          <p:spPr>
            <a:xfrm>
              <a:off x="4194060" y="5708024"/>
              <a:ext cx="3794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Compressed video (features) stream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A8325ED-BDF5-4800-A14D-4080F163C41C}"/>
                </a:ext>
              </a:extLst>
            </p:cNvPr>
            <p:cNvSpPr txBox="1"/>
            <p:nvPr/>
          </p:nvSpPr>
          <p:spPr>
            <a:xfrm>
              <a:off x="4361237" y="5523358"/>
              <a:ext cx="38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94EF8A6-1E13-42AF-87FF-97E4D55BF2AF}"/>
                </a:ext>
              </a:extLst>
            </p:cNvPr>
            <p:cNvSpPr txBox="1"/>
            <p:nvPr/>
          </p:nvSpPr>
          <p:spPr>
            <a:xfrm>
              <a:off x="7454773" y="5518601"/>
              <a:ext cx="38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3809C15B-ED19-4F2C-9E72-777A71C7EECC}"/>
              </a:ext>
            </a:extLst>
          </p:cNvPr>
          <p:cNvSpPr/>
          <p:nvPr/>
        </p:nvSpPr>
        <p:spPr>
          <a:xfrm>
            <a:off x="5785256" y="2355160"/>
            <a:ext cx="3240360" cy="15523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287311F-E6F2-42DA-98D3-ADC8AA499B32}"/>
              </a:ext>
            </a:extLst>
          </p:cNvPr>
          <p:cNvSpPr txBox="1"/>
          <p:nvPr/>
        </p:nvSpPr>
        <p:spPr>
          <a:xfrm>
            <a:off x="2088232" y="3153162"/>
            <a:ext cx="3642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number of channels here correlates with quality?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67B807C-8B94-48EA-A45C-4D27399C911A}"/>
              </a:ext>
            </a:extLst>
          </p:cNvPr>
          <p:cNvSpPr/>
          <p:nvPr/>
        </p:nvSpPr>
        <p:spPr>
          <a:xfrm>
            <a:off x="6146847" y="5148479"/>
            <a:ext cx="2519431" cy="9038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DA9D016-017F-47E7-B38C-96C0E4A8DB0D}"/>
              </a:ext>
            </a:extLst>
          </p:cNvPr>
          <p:cNvSpPr txBox="1"/>
          <p:nvPr/>
        </p:nvSpPr>
        <p:spPr>
          <a:xfrm>
            <a:off x="1803651" y="5477162"/>
            <a:ext cx="4245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lossy compression affects quality?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D83621B-3AED-4CC2-874D-BD1BF1AF459F}"/>
              </a:ext>
            </a:extLst>
          </p:cNvPr>
          <p:cNvSpPr txBox="1"/>
          <p:nvPr/>
        </p:nvSpPr>
        <p:spPr>
          <a:xfrm>
            <a:off x="1803651" y="6105490"/>
            <a:ext cx="39003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(Save bandwidth) How small can the features be compressed to?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E44DFF8-EBFF-47AC-8736-75E3D2C1B703}"/>
              </a:ext>
            </a:extLst>
          </p:cNvPr>
          <p:cNvSpPr txBox="1"/>
          <p:nvPr/>
        </p:nvSpPr>
        <p:spPr>
          <a:xfrm>
            <a:off x="9096364" y="1768666"/>
            <a:ext cx="3229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number of channels here correlates with quality?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FAE5202-D149-4F7B-878F-C656E592C283}"/>
              </a:ext>
            </a:extLst>
          </p:cNvPr>
          <p:cNvSpPr/>
          <p:nvPr/>
        </p:nvSpPr>
        <p:spPr>
          <a:xfrm>
            <a:off x="4445770" y="1192508"/>
            <a:ext cx="5923382" cy="6138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821092AC-F507-41BB-9207-0A513F4D4154}"/>
              </a:ext>
            </a:extLst>
          </p:cNvPr>
          <p:cNvCxnSpPr>
            <a:cxnSpLocks/>
            <a:stCxn id="90" idx="1"/>
            <a:endCxn id="94" idx="1"/>
          </p:cNvCxnSpPr>
          <p:nvPr/>
        </p:nvCxnSpPr>
        <p:spPr>
          <a:xfrm rot="10800000" flipV="1">
            <a:off x="1803652" y="3507105"/>
            <a:ext cx="284581" cy="2952328"/>
          </a:xfrm>
          <a:prstGeom prst="curvedConnector3">
            <a:avLst>
              <a:gd name="adj1" fmla="val 18032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连接符: 曲线 98">
            <a:extLst>
              <a:ext uri="{FF2B5EF4-FFF2-40B4-BE49-F238E27FC236}">
                <a16:creationId xmlns:a16="http://schemas.microsoft.com/office/drawing/2014/main" id="{42B064E1-CF8A-482F-8DD0-F5893EFB6549}"/>
              </a:ext>
            </a:extLst>
          </p:cNvPr>
          <p:cNvCxnSpPr>
            <a:cxnSpLocks/>
            <a:stCxn id="92" idx="1"/>
            <a:endCxn id="94" idx="1"/>
          </p:cNvCxnSpPr>
          <p:nvPr/>
        </p:nvCxnSpPr>
        <p:spPr>
          <a:xfrm rot="10800000" flipV="1">
            <a:off x="1803651" y="5677217"/>
            <a:ext cx="12700" cy="7822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7261576-A5CF-46B2-9876-3837E29B92D2}"/>
              </a:ext>
            </a:extLst>
          </p:cNvPr>
          <p:cNvSpPr txBox="1"/>
          <p:nvPr/>
        </p:nvSpPr>
        <p:spPr>
          <a:xfrm>
            <a:off x="9032164" y="2349860"/>
            <a:ext cx="3159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(Reduce computation) How small can the model be compressed to?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42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F5B48-E6DF-4F97-B0E8-1BA89165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 into the stability of the super-resolution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91585-A916-49B0-8844-544049256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Further Research</a:t>
            </a:r>
          </a:p>
          <a:p>
            <a:pPr lvl="1"/>
            <a:r>
              <a:rPr lang="en-US" altLang="zh-CN" dirty="0"/>
              <a:t>Understand the foundation of stability</a:t>
            </a:r>
          </a:p>
          <a:p>
            <a:pPr lvl="2"/>
            <a:r>
              <a:rPr lang="en-US" altLang="zh-CN" dirty="0"/>
              <a:t>Is super-resolution model more stable than other types of models? Why?</a:t>
            </a:r>
          </a:p>
          <a:p>
            <a:pPr lvl="1"/>
            <a:r>
              <a:rPr lang="en-US" altLang="zh-CN" dirty="0"/>
              <a:t>Understand the stability on feature compression</a:t>
            </a:r>
          </a:p>
          <a:p>
            <a:pPr lvl="2"/>
            <a:r>
              <a:rPr lang="en-US" altLang="zh-CN" dirty="0"/>
              <a:t>Where is the limit of feature compression? What cause the limit?</a:t>
            </a:r>
          </a:p>
          <a:p>
            <a:r>
              <a:rPr lang="en-US" altLang="zh-CN" dirty="0"/>
              <a:t>Related Works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E7988-43A8-41EA-AD85-16C64F96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5C613-CF3E-43DA-AB70-6A314CA084C8}"/>
              </a:ext>
            </a:extLst>
          </p:cNvPr>
          <p:cNvSpPr txBox="1"/>
          <p:nvPr/>
        </p:nvSpPr>
        <p:spPr>
          <a:xfrm>
            <a:off x="609600" y="4010857"/>
            <a:ext cx="10972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H. Choi and I. V.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Bajić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“Near-Lossless Deep Feature Compression for Collaborative Intelligence,”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2018 IEEE 20th International Workshop on Multimedia Signal Processing (MMSP), 2018, pp. 1–6.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10.1109/MMSP.2018.8547134.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E.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Eshratifar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Esmaili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Pedram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BottleNet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 Learning Architecture for Intelligent Mobile Cloud Computing Services,”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2019 IEEE/ACM International Symposium on Low Power Electronics and Design (ISLPED), Jul. 2019, pp. 1–6.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10.1109/ISLPED.2019.8824955.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A. Ilyas, S.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Santurkar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Tsipras, L. Engstrom, B. Tran, and A.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“Adversarial Examples Are Not Bugs, They Are Features,”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Advances in Neural Information Processing Systems, 2019, vol. 32. Accessed: Oct. 17, 2022.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2603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5DD453-309B-44D7-94FF-0382B6B485BE}"/>
              </a:ext>
            </a:extLst>
          </p:cNvPr>
          <p:cNvGrpSpPr>
            <a:grpSpLocks noChangeAspect="1"/>
          </p:cNvGrpSpPr>
          <p:nvPr/>
        </p:nvGrpSpPr>
        <p:grpSpPr>
          <a:xfrm>
            <a:off x="7103745" y="5726234"/>
            <a:ext cx="680379" cy="680379"/>
            <a:chOff x="8413984" y="4296191"/>
            <a:chExt cx="1101245" cy="1101245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69E1568A-0E88-45D1-BA56-6D577394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3984" y="4296191"/>
              <a:ext cx="1101245" cy="110124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370D074-87D1-46D0-9592-8368F3FB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7600" y="4642532"/>
              <a:ext cx="454015" cy="261665"/>
            </a:xfrm>
            <a:prstGeom prst="rect">
              <a:avLst/>
            </a:prstGeom>
          </p:spPr>
        </p:pic>
      </p:grpSp>
      <p:pic>
        <p:nvPicPr>
          <p:cNvPr id="140" name="图片 139">
            <a:extLst>
              <a:ext uri="{FF2B5EF4-FFF2-40B4-BE49-F238E27FC236}">
                <a16:creationId xmlns:a16="http://schemas.microsoft.com/office/drawing/2014/main" id="{7BD54D9E-3734-428E-A251-3674C34A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813" y="5810330"/>
            <a:ext cx="331871" cy="328502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B1D1B26-C895-4587-8630-75D98E67D114}"/>
              </a:ext>
            </a:extLst>
          </p:cNvPr>
          <p:cNvCxnSpPr>
            <a:cxnSpLocks/>
            <a:stCxn id="14" idx="3"/>
            <a:endCxn id="24" idx="0"/>
          </p:cNvCxnSpPr>
          <p:nvPr/>
        </p:nvCxnSpPr>
        <p:spPr>
          <a:xfrm>
            <a:off x="7320136" y="2276872"/>
            <a:ext cx="123799" cy="34493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ACECED0-C81D-4B51-B789-4A6F53B15D07}"/>
              </a:ext>
            </a:extLst>
          </p:cNvPr>
          <p:cNvGrpSpPr>
            <a:grpSpLocks noChangeAspect="1"/>
          </p:cNvGrpSpPr>
          <p:nvPr/>
        </p:nvGrpSpPr>
        <p:grpSpPr>
          <a:xfrm>
            <a:off x="7308160" y="5213132"/>
            <a:ext cx="279335" cy="279335"/>
            <a:chOff x="8845862" y="2915030"/>
            <a:chExt cx="324876" cy="324876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48CBEA4-A851-4DA3-B860-03A67A20C7C2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0D1F3DA7-0EB7-4186-A0CA-CCAB90C0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pic>
        <p:nvPicPr>
          <p:cNvPr id="74" name="Picture 8">
            <a:extLst>
              <a:ext uri="{FF2B5EF4-FFF2-40B4-BE49-F238E27FC236}">
                <a16:creationId xmlns:a16="http://schemas.microsoft.com/office/drawing/2014/main" id="{0F2F0A9B-516B-47A1-8C2D-354BC09D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31" y="4564986"/>
            <a:ext cx="1101245" cy="8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EBA666-1602-40CE-A450-33787A64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Neural-enhanced Live Video (Live </a:t>
            </a:r>
            <a:r>
              <a:rPr lang="en-US" altLang="zh-CN" dirty="0"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ideo Super-resolution)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56B7E-97C9-4AFD-AD12-89F291E3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B13A1DA-E867-49A5-BCAE-87274C462832}"/>
              </a:ext>
            </a:extLst>
          </p:cNvPr>
          <p:cNvSpPr/>
          <p:nvPr/>
        </p:nvSpPr>
        <p:spPr>
          <a:xfrm>
            <a:off x="4629317" y="2084820"/>
            <a:ext cx="64115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圆角右 5">
            <a:extLst>
              <a:ext uri="{FF2B5EF4-FFF2-40B4-BE49-F238E27FC236}">
                <a16:creationId xmlns:a16="http://schemas.microsoft.com/office/drawing/2014/main" id="{1CC2274F-2E9D-4FCA-BC4F-2B717C218888}"/>
              </a:ext>
            </a:extLst>
          </p:cNvPr>
          <p:cNvSpPr/>
          <p:nvPr/>
        </p:nvSpPr>
        <p:spPr>
          <a:xfrm>
            <a:off x="2107440" y="2108330"/>
            <a:ext cx="1919736" cy="2299312"/>
          </a:xfrm>
          <a:prstGeom prst="bentArrow">
            <a:avLst>
              <a:gd name="adj1" fmla="val 14490"/>
              <a:gd name="adj2" fmla="val 1231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0CB62F-7472-47EF-B2BA-F1A7A668E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366" y="3332466"/>
            <a:ext cx="1749173" cy="100811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E5DD65D-F40D-4759-A751-BA659A33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31" y="4412586"/>
            <a:ext cx="1101245" cy="8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F82B805-0EB8-4F9B-9DFD-5AA3414D59AD}"/>
              </a:ext>
            </a:extLst>
          </p:cNvPr>
          <p:cNvGrpSpPr/>
          <p:nvPr/>
        </p:nvGrpSpPr>
        <p:grpSpPr>
          <a:xfrm>
            <a:off x="4447773" y="956203"/>
            <a:ext cx="2484203" cy="2232248"/>
            <a:chOff x="3971837" y="1052737"/>
            <a:chExt cx="2484203" cy="22322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FB487A-0DE7-4C89-9FE5-828FFD9E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90473" y="1455762"/>
              <a:ext cx="838730" cy="137199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FB8CAE9-3A33-49A4-B829-DEAAEFF742EC}"/>
                </a:ext>
              </a:extLst>
            </p:cNvPr>
            <p:cNvSpPr txBox="1"/>
            <p:nvPr/>
          </p:nvSpPr>
          <p:spPr>
            <a:xfrm>
              <a:off x="4520315" y="27410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Datacenter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11D4317-6243-462C-B9C7-1EE5091433C5}"/>
                </a:ext>
              </a:extLst>
            </p:cNvPr>
            <p:cNvSpPr/>
            <p:nvPr/>
          </p:nvSpPr>
          <p:spPr>
            <a:xfrm>
              <a:off x="3971837" y="1052737"/>
              <a:ext cx="2484203" cy="2232248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Backbone Network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C99752C-ADBB-421C-9A73-087BAAFF0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1629" y="1907928"/>
            <a:ext cx="776321" cy="7378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E62D97-8B9A-4BCD-8863-EB0603E92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3815" y="1907927"/>
            <a:ext cx="776321" cy="73788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E9BB586-A248-4962-AE98-89749FFF04FF}"/>
              </a:ext>
            </a:extLst>
          </p:cNvPr>
          <p:cNvSpPr/>
          <p:nvPr/>
        </p:nvSpPr>
        <p:spPr>
          <a:xfrm>
            <a:off x="6072340" y="2084820"/>
            <a:ext cx="64115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668F87-3515-421B-A2F1-3C7355EE0E80}"/>
              </a:ext>
            </a:extLst>
          </p:cNvPr>
          <p:cNvSpPr txBox="1"/>
          <p:nvPr/>
        </p:nvSpPr>
        <p:spPr>
          <a:xfrm>
            <a:off x="2545977" y="252527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upstream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DAF748-9042-4582-8273-9ADD88C85CDC}"/>
              </a:ext>
            </a:extLst>
          </p:cNvPr>
          <p:cNvSpPr txBox="1"/>
          <p:nvPr/>
        </p:nvSpPr>
        <p:spPr>
          <a:xfrm>
            <a:off x="4531611" y="164105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C4D9E-1D62-4794-B3FF-EB335C8FF21F}"/>
              </a:ext>
            </a:extLst>
          </p:cNvPr>
          <p:cNvSpPr txBox="1"/>
          <p:nvPr/>
        </p:nvSpPr>
        <p:spPr>
          <a:xfrm>
            <a:off x="5847276" y="16410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Forward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AC0776F-25DF-484C-91FE-D19AD35A9C56}"/>
              </a:ext>
            </a:extLst>
          </p:cNvPr>
          <p:cNvGrpSpPr>
            <a:grpSpLocks noChangeAspect="1"/>
          </p:cNvGrpSpPr>
          <p:nvPr/>
        </p:nvGrpSpPr>
        <p:grpSpPr>
          <a:xfrm>
            <a:off x="9072996" y="2007696"/>
            <a:ext cx="680379" cy="680379"/>
            <a:chOff x="8413984" y="4296191"/>
            <a:chExt cx="1101245" cy="1101245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2A6FC8E-719C-4427-8274-E18F7744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3984" y="4296191"/>
              <a:ext cx="1101245" cy="110124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D293B3A-0DB2-4616-9C37-33446426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7600" y="4642532"/>
              <a:ext cx="454015" cy="261665"/>
            </a:xfrm>
            <a:prstGeom prst="rect">
              <a:avLst/>
            </a:prstGeom>
          </p:spPr>
        </p:pic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8D503A-C168-4463-8838-94640BE7A822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>
            <a:off x="7320136" y="2276872"/>
            <a:ext cx="1752860" cy="71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882E319-6077-46D5-B961-1E1894BBEAF6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7320136" y="2276872"/>
            <a:ext cx="2004222" cy="14745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AA0B19-1A1A-4EB4-9DC6-0240A89C8999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7320136" y="2276872"/>
            <a:ext cx="1760050" cy="24170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7EBFEFD-311A-41E5-A788-0A8C9D21511A}"/>
              </a:ext>
            </a:extLst>
          </p:cNvPr>
          <p:cNvSpPr txBox="1"/>
          <p:nvPr/>
        </p:nvSpPr>
        <p:spPr>
          <a:xfrm>
            <a:off x="8235240" y="6165304"/>
            <a:ext cx="326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Audiences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B03F441-EE2B-4D76-9F48-8E779ECD0ADF}"/>
              </a:ext>
            </a:extLst>
          </p:cNvPr>
          <p:cNvGrpSpPr>
            <a:grpSpLocks noChangeAspect="1"/>
          </p:cNvGrpSpPr>
          <p:nvPr/>
        </p:nvGrpSpPr>
        <p:grpSpPr>
          <a:xfrm>
            <a:off x="8364403" y="4693910"/>
            <a:ext cx="1431566" cy="1431566"/>
            <a:chOff x="4366426" y="5610337"/>
            <a:chExt cx="736730" cy="736730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CF90A6C-3B1E-4EAE-9940-09ECF5F7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66426" y="5610337"/>
              <a:ext cx="736730" cy="73673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F474AEE-FFFA-442D-A7C0-D393D90A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0823" y="5745835"/>
              <a:ext cx="454015" cy="261665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2EBDD5-74A4-43B9-ACAE-FC071BDCFDD9}"/>
              </a:ext>
            </a:extLst>
          </p:cNvPr>
          <p:cNvGrpSpPr>
            <a:grpSpLocks noChangeAspect="1"/>
          </p:cNvGrpSpPr>
          <p:nvPr/>
        </p:nvGrpSpPr>
        <p:grpSpPr>
          <a:xfrm>
            <a:off x="9324358" y="3176732"/>
            <a:ext cx="1149416" cy="1149416"/>
            <a:chOff x="3400272" y="5880703"/>
            <a:chExt cx="736731" cy="736731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491A92CC-BFD2-480C-9430-EAA16E9CD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00272" y="5880703"/>
              <a:ext cx="736731" cy="73673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042DA78-443C-4E4B-A951-B0359057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1629" y="6018641"/>
              <a:ext cx="454015" cy="261665"/>
            </a:xfrm>
            <a:prstGeom prst="rect">
              <a:avLst/>
            </a:prstGeom>
          </p:spPr>
        </p:pic>
      </p:grp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D3A6FF86-9732-4E9E-9519-75F4076E896D}"/>
              </a:ext>
            </a:extLst>
          </p:cNvPr>
          <p:cNvSpPr/>
          <p:nvPr/>
        </p:nvSpPr>
        <p:spPr>
          <a:xfrm>
            <a:off x="4775243" y="3246720"/>
            <a:ext cx="2270283" cy="394730"/>
          </a:xfrm>
          <a:prstGeom prst="wedgeRoundRectCallout">
            <a:avLst>
              <a:gd name="adj1" fmla="val 60771"/>
              <a:gd name="adj2" fmla="val -2254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Low-resolution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Only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2" name="Picture 8">
            <a:extLst>
              <a:ext uri="{FF2B5EF4-FFF2-40B4-BE49-F238E27FC236}">
                <a16:creationId xmlns:a16="http://schemas.microsoft.com/office/drawing/2014/main" id="{944829EF-6DD7-43BF-9AFD-57799699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0" y="4354685"/>
            <a:ext cx="1101245" cy="8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1A2B226A-6EDE-4722-B298-F6454A43808E}"/>
              </a:ext>
            </a:extLst>
          </p:cNvPr>
          <p:cNvGrpSpPr>
            <a:grpSpLocks noChangeAspect="1"/>
          </p:cNvGrpSpPr>
          <p:nvPr/>
        </p:nvGrpSpPr>
        <p:grpSpPr>
          <a:xfrm>
            <a:off x="1699851" y="1860939"/>
            <a:ext cx="759823" cy="759823"/>
            <a:chOff x="8845862" y="2915030"/>
            <a:chExt cx="324876" cy="32487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5C10F34-54DA-4C67-A702-044B872B30C2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77" name="图形 76">
              <a:extLst>
                <a:ext uri="{FF2B5EF4-FFF2-40B4-BE49-F238E27FC236}">
                  <a16:creationId xmlns:a16="http://schemas.microsoft.com/office/drawing/2014/main" id="{C85911A1-9FE5-44DD-9623-5DBACFA83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FCA8F6F-393F-4795-A2E8-BD35D1EA4E71}"/>
              </a:ext>
            </a:extLst>
          </p:cNvPr>
          <p:cNvGrpSpPr>
            <a:grpSpLocks noChangeAspect="1"/>
          </p:cNvGrpSpPr>
          <p:nvPr/>
        </p:nvGrpSpPr>
        <p:grpSpPr>
          <a:xfrm>
            <a:off x="8474742" y="2195230"/>
            <a:ext cx="279335" cy="279335"/>
            <a:chOff x="8845862" y="2915030"/>
            <a:chExt cx="324876" cy="324876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B64EEBD-E624-4587-9BFC-31A4AC5EB4A2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80" name="图形 79">
              <a:extLst>
                <a:ext uri="{FF2B5EF4-FFF2-40B4-BE49-F238E27FC236}">
                  <a16:creationId xmlns:a16="http://schemas.microsoft.com/office/drawing/2014/main" id="{D125467A-8270-4D08-95EC-48E930F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EEB5694-1F80-40DF-A0DA-7ACA44031FA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174" y="3384647"/>
            <a:ext cx="279335" cy="279335"/>
            <a:chOff x="8845862" y="2915030"/>
            <a:chExt cx="324876" cy="324876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501E900-187B-401B-AC1C-D7412521C27D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0096E17C-C980-4432-9ADD-2064A8E3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3381F0A-31DE-421F-B0D4-CD83F42079FB}"/>
              </a:ext>
            </a:extLst>
          </p:cNvPr>
          <p:cNvGrpSpPr>
            <a:grpSpLocks noChangeAspect="1"/>
          </p:cNvGrpSpPr>
          <p:nvPr/>
        </p:nvGrpSpPr>
        <p:grpSpPr>
          <a:xfrm>
            <a:off x="8607874" y="4138447"/>
            <a:ext cx="279335" cy="279335"/>
            <a:chOff x="8845862" y="2915030"/>
            <a:chExt cx="324876" cy="324876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596751D-FADA-4761-89CC-51BE811BD202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39388CE3-E546-46D6-9BB8-64BA71270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sp>
        <p:nvSpPr>
          <p:cNvPr id="63" name="对话气泡: 圆角矩形 62">
            <a:extLst>
              <a:ext uri="{FF2B5EF4-FFF2-40B4-BE49-F238E27FC236}">
                <a16:creationId xmlns:a16="http://schemas.microsoft.com/office/drawing/2014/main" id="{7FECBF90-BA6C-4D10-8E4A-C63147575A25}"/>
              </a:ext>
            </a:extLst>
          </p:cNvPr>
          <p:cNvSpPr/>
          <p:nvPr/>
        </p:nvSpPr>
        <p:spPr>
          <a:xfrm>
            <a:off x="1472606" y="3699719"/>
            <a:ext cx="6258300" cy="1528050"/>
          </a:xfrm>
          <a:prstGeom prst="wedgeRoundRectCallout">
            <a:avLst>
              <a:gd name="adj1" fmla="val 39187"/>
              <a:gd name="adj2" fmla="val 919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202C604-C23A-40B0-990A-C43145395DF0}"/>
              </a:ext>
            </a:extLst>
          </p:cNvPr>
          <p:cNvSpPr/>
          <p:nvPr/>
        </p:nvSpPr>
        <p:spPr>
          <a:xfrm>
            <a:off x="2826632" y="4163435"/>
            <a:ext cx="2477493" cy="670334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8F5304B-895D-468C-B09B-9A01E576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457" y="4163435"/>
            <a:ext cx="1163099" cy="670336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BD765C8-EA16-4151-8E7C-676977F3D1E5}"/>
              </a:ext>
            </a:extLst>
          </p:cNvPr>
          <p:cNvSpPr txBox="1"/>
          <p:nvPr/>
        </p:nvSpPr>
        <p:spPr>
          <a:xfrm>
            <a:off x="1387865" y="4654877"/>
            <a:ext cx="1680909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Low-resolution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4D462E22-75BC-455B-AD8B-32987419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125" y="3894888"/>
            <a:ext cx="2095008" cy="120742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468B75EE-C5CE-4215-8794-8E58576F8633}"/>
              </a:ext>
            </a:extLst>
          </p:cNvPr>
          <p:cNvSpPr txBox="1"/>
          <p:nvPr/>
        </p:nvSpPr>
        <p:spPr>
          <a:xfrm>
            <a:off x="5485529" y="4645922"/>
            <a:ext cx="1732205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High-resolution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22A9B95-F1B8-4527-A82E-2086A0911738}"/>
              </a:ext>
            </a:extLst>
          </p:cNvPr>
          <p:cNvGrpSpPr>
            <a:grpSpLocks noChangeAspect="1"/>
          </p:cNvGrpSpPr>
          <p:nvPr/>
        </p:nvGrpSpPr>
        <p:grpSpPr>
          <a:xfrm>
            <a:off x="3399563" y="3897184"/>
            <a:ext cx="1203480" cy="1188000"/>
            <a:chOff x="2149311" y="1319753"/>
            <a:chExt cx="4273486" cy="4218494"/>
          </a:xfrm>
          <a:solidFill>
            <a:srgbClr val="F46D43"/>
          </a:solidFill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26084E2-655F-46C2-80D3-761219A2FCBE}"/>
                </a:ext>
              </a:extLst>
            </p:cNvPr>
            <p:cNvCxnSpPr>
              <a:cxnSpLocks/>
              <a:stCxn id="97" idx="6"/>
              <a:endCxn id="99" idx="2"/>
            </p:cNvCxnSpPr>
            <p:nvPr/>
          </p:nvCxnSpPr>
          <p:spPr>
            <a:xfrm flipV="1">
              <a:off x="3063711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2130C59-1C1A-4873-9CFE-DB539067647C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3063711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18C92B-DEC2-49FB-9DB4-00F7BFEC9524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3063711" y="3429000"/>
              <a:ext cx="765143" cy="737648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23F40CD-4474-4607-8BCE-3A362DE6039C}"/>
                </a:ext>
              </a:extLst>
            </p:cNvPr>
            <p:cNvCxnSpPr>
              <a:cxnSpLocks/>
              <a:stCxn id="98" idx="6"/>
              <a:endCxn id="101" idx="2"/>
            </p:cNvCxnSpPr>
            <p:nvPr/>
          </p:nvCxnSpPr>
          <p:spPr>
            <a:xfrm>
              <a:off x="3063711" y="4166648"/>
              <a:ext cx="765143" cy="914399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448497E-3365-435A-A882-535ECF178344}"/>
                </a:ext>
              </a:extLst>
            </p:cNvPr>
            <p:cNvCxnSpPr>
              <a:cxnSpLocks/>
              <a:stCxn id="98" idx="6"/>
              <a:endCxn id="99" idx="2"/>
            </p:cNvCxnSpPr>
            <p:nvPr/>
          </p:nvCxnSpPr>
          <p:spPr>
            <a:xfrm flipV="1">
              <a:off x="3063711" y="1776953"/>
              <a:ext cx="765143" cy="2389695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099B6E34-6540-4F84-8BEA-E29E1B40EADC}"/>
                </a:ext>
              </a:extLst>
            </p:cNvPr>
            <p:cNvCxnSpPr>
              <a:cxnSpLocks/>
              <a:stCxn id="97" idx="6"/>
              <a:endCxn id="101" idx="2"/>
            </p:cNvCxnSpPr>
            <p:nvPr/>
          </p:nvCxnSpPr>
          <p:spPr>
            <a:xfrm>
              <a:off x="3063711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0629BDDA-C2FD-4089-8CCA-15AA8AE2581E}"/>
                </a:ext>
              </a:extLst>
            </p:cNvPr>
            <p:cNvCxnSpPr>
              <a:cxnSpLocks/>
              <a:stCxn id="102" idx="2"/>
              <a:endCxn id="100" idx="6"/>
            </p:cNvCxnSpPr>
            <p:nvPr/>
          </p:nvCxnSpPr>
          <p:spPr>
            <a:xfrm flipH="1">
              <a:off x="4743254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FEEFECC1-7CE6-4D7C-AE98-51C59A7ABE34}"/>
                </a:ext>
              </a:extLst>
            </p:cNvPr>
            <p:cNvCxnSpPr>
              <a:cxnSpLocks/>
              <a:stCxn id="102" idx="2"/>
              <a:endCxn id="99" idx="6"/>
            </p:cNvCxnSpPr>
            <p:nvPr/>
          </p:nvCxnSpPr>
          <p:spPr>
            <a:xfrm flipH="1" flipV="1">
              <a:off x="4743254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23E8D1D-D980-4E5D-8795-177A16908A05}"/>
                </a:ext>
              </a:extLst>
            </p:cNvPr>
            <p:cNvCxnSpPr>
              <a:cxnSpLocks/>
              <a:stCxn id="103" idx="2"/>
              <a:endCxn id="100" idx="6"/>
            </p:cNvCxnSpPr>
            <p:nvPr/>
          </p:nvCxnSpPr>
          <p:spPr>
            <a:xfrm flipH="1" flipV="1">
              <a:off x="4743254" y="3429000"/>
              <a:ext cx="765143" cy="73293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7775401-CC23-4E6E-8F9A-B3CD04E18EF2}"/>
                </a:ext>
              </a:extLst>
            </p:cNvPr>
            <p:cNvCxnSpPr>
              <a:cxnSpLocks/>
              <a:stCxn id="102" idx="2"/>
              <a:endCxn id="101" idx="6"/>
            </p:cNvCxnSpPr>
            <p:nvPr/>
          </p:nvCxnSpPr>
          <p:spPr>
            <a:xfrm flipH="1">
              <a:off x="4743254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16869FB6-6941-4CAE-8FEF-8AB2D43DD25E}"/>
                </a:ext>
              </a:extLst>
            </p:cNvPr>
            <p:cNvCxnSpPr>
              <a:cxnSpLocks/>
              <a:stCxn id="103" idx="2"/>
              <a:endCxn id="101" idx="6"/>
            </p:cNvCxnSpPr>
            <p:nvPr/>
          </p:nvCxnSpPr>
          <p:spPr>
            <a:xfrm flipH="1">
              <a:off x="4743254" y="4161934"/>
              <a:ext cx="765143" cy="919113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AC09B5D-F5C3-4E96-B850-72A0DC8FA068}"/>
                </a:ext>
              </a:extLst>
            </p:cNvPr>
            <p:cNvCxnSpPr>
              <a:cxnSpLocks/>
              <a:stCxn id="103" idx="2"/>
              <a:endCxn id="99" idx="6"/>
            </p:cNvCxnSpPr>
            <p:nvPr/>
          </p:nvCxnSpPr>
          <p:spPr>
            <a:xfrm flipH="1" flipV="1">
              <a:off x="4743254" y="1776953"/>
              <a:ext cx="765143" cy="2384981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CAB96B6-4012-4B66-AC49-F81B175C0587}"/>
                </a:ext>
              </a:extLst>
            </p:cNvPr>
            <p:cNvSpPr/>
            <p:nvPr/>
          </p:nvSpPr>
          <p:spPr>
            <a:xfrm>
              <a:off x="2149311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2678167-6317-4D81-8082-FAA0F607C382}"/>
                </a:ext>
              </a:extLst>
            </p:cNvPr>
            <p:cNvSpPr/>
            <p:nvPr/>
          </p:nvSpPr>
          <p:spPr>
            <a:xfrm>
              <a:off x="2149311" y="3709448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B0B7F30-9F71-401D-B8A4-6AB250C8098C}"/>
                </a:ext>
              </a:extLst>
            </p:cNvPr>
            <p:cNvSpPr/>
            <p:nvPr/>
          </p:nvSpPr>
          <p:spPr>
            <a:xfrm>
              <a:off x="3828854" y="13197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258036E-D8EF-4719-9578-447570A97536}"/>
                </a:ext>
              </a:extLst>
            </p:cNvPr>
            <p:cNvSpPr/>
            <p:nvPr/>
          </p:nvSpPr>
          <p:spPr>
            <a:xfrm>
              <a:off x="3828854" y="2971800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76883F8-C2FB-4C1D-A1CD-18517872121C}"/>
                </a:ext>
              </a:extLst>
            </p:cNvPr>
            <p:cNvSpPr/>
            <p:nvPr/>
          </p:nvSpPr>
          <p:spPr>
            <a:xfrm>
              <a:off x="3828854" y="4623847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D2E39907-7A17-4260-B855-DB232ACB614B}"/>
                </a:ext>
              </a:extLst>
            </p:cNvPr>
            <p:cNvSpPr/>
            <p:nvPr/>
          </p:nvSpPr>
          <p:spPr>
            <a:xfrm>
              <a:off x="5508397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4801C8A-4FEC-4911-8F1F-C8B06BB90705}"/>
                </a:ext>
              </a:extLst>
            </p:cNvPr>
            <p:cNvSpPr/>
            <p:nvPr/>
          </p:nvSpPr>
          <p:spPr>
            <a:xfrm>
              <a:off x="5508397" y="3704734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8BF5A0D3-55E7-48EE-995B-13DD6833F770}"/>
              </a:ext>
            </a:extLst>
          </p:cNvPr>
          <p:cNvSpPr txBox="1"/>
          <p:nvPr/>
        </p:nvSpPr>
        <p:spPr>
          <a:xfrm>
            <a:off x="3150367" y="4715300"/>
            <a:ext cx="1826206" cy="369332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Super-resolution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C7F41E6-BE13-4CD2-A046-8C18D042807D}"/>
              </a:ext>
            </a:extLst>
          </p:cNvPr>
          <p:cNvGrpSpPr>
            <a:grpSpLocks noChangeAspect="1"/>
          </p:cNvGrpSpPr>
          <p:nvPr/>
        </p:nvGrpSpPr>
        <p:grpSpPr>
          <a:xfrm>
            <a:off x="2097138" y="4312227"/>
            <a:ext cx="279335" cy="279335"/>
            <a:chOff x="8845862" y="2915030"/>
            <a:chExt cx="324876" cy="324876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A0DEBF5-FDFD-40C6-929C-FF9600684F8C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92" name="图形 91">
              <a:extLst>
                <a:ext uri="{FF2B5EF4-FFF2-40B4-BE49-F238E27FC236}">
                  <a16:creationId xmlns:a16="http://schemas.microsoft.com/office/drawing/2014/main" id="{837DAB13-E3C4-47BA-A21F-44A7FE560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58DC576-8B73-4807-B71C-8544F9FF2C7B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74" y="3891652"/>
            <a:ext cx="759823" cy="759823"/>
            <a:chOff x="8845862" y="2915030"/>
            <a:chExt cx="324876" cy="324876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BF43B83-5DD1-4B11-BA7F-069E735B8402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805734F7-1DE3-4A31-AA41-75CBF865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A386330E-DFF6-4ACA-A8D1-55E19E93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295" y="2059574"/>
            <a:ext cx="331871" cy="328502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A0306120-5D24-4797-8677-D9CA0E8F1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309" y="3303442"/>
            <a:ext cx="429558" cy="425197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AFB8DB96-6545-49E4-B307-DFB5B2AC8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204" y="4510182"/>
            <a:ext cx="673730" cy="6668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7A01BC-98D1-4431-70FA-38EED3DF0078}"/>
              </a:ext>
            </a:extLst>
          </p:cNvPr>
          <p:cNvSpPr txBox="1"/>
          <p:nvPr/>
        </p:nvSpPr>
        <p:spPr>
          <a:xfrm>
            <a:off x="2396670" y="1628800"/>
            <a:ext cx="17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upstream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2FEF26-85AF-BA07-B492-435A5593046F}"/>
              </a:ext>
            </a:extLst>
          </p:cNvPr>
          <p:cNvSpPr txBox="1"/>
          <p:nvPr/>
        </p:nvSpPr>
        <p:spPr>
          <a:xfrm>
            <a:off x="6955324" y="1628800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Lots of downstream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B69E2D9-AD32-4B11-B8B7-7DCAACF2FAF4}"/>
              </a:ext>
            </a:extLst>
          </p:cNvPr>
          <p:cNvSpPr txBox="1"/>
          <p:nvPr/>
        </p:nvSpPr>
        <p:spPr>
          <a:xfrm>
            <a:off x="2207601" y="5244171"/>
            <a:ext cx="365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Super-resolution inference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09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6F454E-79B7-4315-9BEE-2B94C0D65C22}"/>
              </a:ext>
            </a:extLst>
          </p:cNvPr>
          <p:cNvGrpSpPr/>
          <p:nvPr/>
        </p:nvGrpSpPr>
        <p:grpSpPr>
          <a:xfrm>
            <a:off x="1801650" y="2060848"/>
            <a:ext cx="4483298" cy="4483298"/>
            <a:chOff x="1415480" y="1948100"/>
            <a:chExt cx="4483298" cy="448329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53F6F20-AAF7-438B-BA08-D9A19558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480" y="1948100"/>
              <a:ext cx="4483298" cy="448329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4CA4A5-71A7-4A91-A94D-122F8D99AB7F}"/>
                </a:ext>
              </a:extLst>
            </p:cNvPr>
            <p:cNvSpPr txBox="1"/>
            <p:nvPr/>
          </p:nvSpPr>
          <p:spPr>
            <a:xfrm>
              <a:off x="4576780" y="2204864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Vimeo90k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8B5E9A-E873-4986-8BE4-0B8BB9BA1AEF}"/>
              </a:ext>
            </a:extLst>
          </p:cNvPr>
          <p:cNvGrpSpPr/>
          <p:nvPr/>
        </p:nvGrpSpPr>
        <p:grpSpPr>
          <a:xfrm>
            <a:off x="6284948" y="2060848"/>
            <a:ext cx="4483298" cy="4483298"/>
            <a:chOff x="5898778" y="1948100"/>
            <a:chExt cx="4483298" cy="44832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A74F04-1777-4804-ACCB-20BA9872A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778" y="1948100"/>
              <a:ext cx="4483298" cy="448329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7EF2B6A-028F-4AB0-8C98-429AF539E1C5}"/>
                </a:ext>
              </a:extLst>
            </p:cNvPr>
            <p:cNvSpPr txBox="1"/>
            <p:nvPr/>
          </p:nvSpPr>
          <p:spPr>
            <a:xfrm>
              <a:off x="9489624" y="2204864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REDS</a:t>
              </a:r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0AA5370-E343-4F9C-8252-653E5666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Correlation between compressed video and super-resolution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22843-8CFF-463D-8ACC-DCC2E1AD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impress me</a:t>
            </a:r>
          </a:p>
          <a:p>
            <a:pPr lvl="1"/>
            <a:r>
              <a:rPr lang="en-US" altLang="zh-CN" dirty="0"/>
              <a:t>Correlation between PSNR and packet size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CA47AD-ECCB-4B86-A0E9-B177D99D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D2118C-F947-4785-90F5-23207B1865AC}"/>
              </a:ext>
            </a:extLst>
          </p:cNvPr>
          <p:cNvGrpSpPr/>
          <p:nvPr/>
        </p:nvGrpSpPr>
        <p:grpSpPr>
          <a:xfrm>
            <a:off x="767408" y="4816126"/>
            <a:ext cx="4922674" cy="2039645"/>
            <a:chOff x="436505" y="4703378"/>
            <a:chExt cx="4922674" cy="203964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A3CC4DD-B323-4B03-8B33-2EC0E2465099}"/>
                </a:ext>
              </a:extLst>
            </p:cNvPr>
            <p:cNvGrpSpPr/>
            <p:nvPr/>
          </p:nvGrpSpPr>
          <p:grpSpPr>
            <a:xfrm>
              <a:off x="1415480" y="5068926"/>
              <a:ext cx="2233265" cy="1545036"/>
              <a:chOff x="1415480" y="5068926"/>
              <a:chExt cx="2233265" cy="1545036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D4CFCA7-33BA-4059-9FD4-3791BAB3DB1A}"/>
                  </a:ext>
                </a:extLst>
              </p:cNvPr>
              <p:cNvCxnSpPr/>
              <p:nvPr/>
            </p:nvCxnSpPr>
            <p:spPr>
              <a:xfrm flipV="1">
                <a:off x="1487488" y="5068926"/>
                <a:ext cx="0" cy="15450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4FA910F7-A859-4DD6-AAC5-0F4104EAD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480" y="6538615"/>
                <a:ext cx="22332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B0D831F-4263-43E5-9941-D7EE8EE8F215}"/>
                </a:ext>
              </a:extLst>
            </p:cNvPr>
            <p:cNvSpPr txBox="1"/>
            <p:nvPr/>
          </p:nvSpPr>
          <p:spPr>
            <a:xfrm>
              <a:off x="436505" y="4703378"/>
              <a:ext cx="1207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Packet Size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D1B0E01-92D9-47AC-B9D5-50A370D7D6F0}"/>
                </a:ext>
              </a:extLst>
            </p:cNvPr>
            <p:cNvSpPr txBox="1"/>
            <p:nvPr/>
          </p:nvSpPr>
          <p:spPr>
            <a:xfrm>
              <a:off x="3644992" y="6373691"/>
              <a:ext cx="1714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PSNR (</a:t>
              </a:r>
              <a:r>
                <a:rPr lang="en-US" altLang="zh-CN" dirty="0" err="1"/>
                <a:t>BasicVSR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230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A5370-E343-4F9C-8252-653E5666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Correlation between compressed video and super-resolution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22843-8CFF-463D-8ACC-DCC2E1AD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impress me</a:t>
            </a:r>
          </a:p>
          <a:p>
            <a:pPr lvl="1"/>
            <a:r>
              <a:rPr lang="en-US" altLang="zh-CN" dirty="0"/>
              <a:t>Correlation between PSNR and packet size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CA47AD-ECCB-4B86-A0E9-B177D99D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B882C6-D9F1-9D23-7F2A-D3A3C530C857}"/>
              </a:ext>
            </a:extLst>
          </p:cNvPr>
          <p:cNvGrpSpPr/>
          <p:nvPr/>
        </p:nvGrpSpPr>
        <p:grpSpPr>
          <a:xfrm>
            <a:off x="-96688" y="2636912"/>
            <a:ext cx="12595299" cy="3096344"/>
            <a:chOff x="-18579" y="2636912"/>
            <a:chExt cx="12595299" cy="3096344"/>
          </a:xfrm>
        </p:grpSpPr>
        <p:pic>
          <p:nvPicPr>
            <p:cNvPr id="10" name="图片 9" descr="图表&#10;&#10;描述已自动生成">
              <a:extLst>
                <a:ext uri="{FF2B5EF4-FFF2-40B4-BE49-F238E27FC236}">
                  <a16:creationId xmlns:a16="http://schemas.microsoft.com/office/drawing/2014/main" id="{57924294-0A82-8753-D26E-49EFF764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3060" r="10083" b="6709"/>
            <a:stretch/>
          </p:blipFill>
          <p:spPr>
            <a:xfrm>
              <a:off x="6168008" y="2636912"/>
              <a:ext cx="6408712" cy="3096344"/>
            </a:xfrm>
            <a:prstGeom prst="rect">
              <a:avLst/>
            </a:prstGeom>
          </p:spPr>
        </p:pic>
        <p:pic>
          <p:nvPicPr>
            <p:cNvPr id="5" name="图片 4" descr="直方图&#10;&#10;描述已自动生成">
              <a:extLst>
                <a:ext uri="{FF2B5EF4-FFF2-40B4-BE49-F238E27FC236}">
                  <a16:creationId xmlns:a16="http://schemas.microsoft.com/office/drawing/2014/main" id="{3014C951-35B8-945F-D2C9-CEDD0D458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3060" r="10083" b="6709"/>
            <a:stretch/>
          </p:blipFill>
          <p:spPr>
            <a:xfrm>
              <a:off x="-18579" y="2636912"/>
              <a:ext cx="6408712" cy="3096344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8176D13-89E5-6B34-E7F1-F70AE34A0C0E}"/>
              </a:ext>
            </a:extLst>
          </p:cNvPr>
          <p:cNvSpPr txBox="1"/>
          <p:nvPr/>
        </p:nvSpPr>
        <p:spPr>
          <a:xfrm>
            <a:off x="479376" y="2852936"/>
            <a:ext cx="12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Packet Size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F7F5BC-2948-F11E-DCD3-47E3A7E9BB1E}"/>
              </a:ext>
            </a:extLst>
          </p:cNvPr>
          <p:cNvSpPr txBox="1"/>
          <p:nvPr/>
        </p:nvSpPr>
        <p:spPr>
          <a:xfrm>
            <a:off x="6586264" y="2852936"/>
            <a:ext cx="34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PSNR(SR-integrator decoder)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06E3C-7BFD-30FC-5E57-AB1D6C9DF2CA}"/>
              </a:ext>
            </a:extLst>
          </p:cNvPr>
          <p:cNvSpPr txBox="1"/>
          <p:nvPr/>
        </p:nvSpPr>
        <p:spPr>
          <a:xfrm>
            <a:off x="518873" y="5871926"/>
            <a:ext cx="226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Dataset: </a:t>
            </a:r>
            <a:r>
              <a:rPr lang="en-US" altLang="zh-CN" dirty="0" err="1"/>
              <a:t>Youtube</a:t>
            </a:r>
            <a:r>
              <a:rPr lang="en-US" altLang="zh-CN" dirty="0"/>
              <a:t> UGC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540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99570-C1E8-4CCB-87B4-4CE754F2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Correlation between compressed video and super-resolution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CD857-5CAD-4C68-8BD2-312A813C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Further Research</a:t>
            </a:r>
          </a:p>
          <a:p>
            <a:pPr lvl="1"/>
            <a:r>
              <a:rPr lang="en-US" altLang="zh-CN" dirty="0"/>
              <a:t>Improve quality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D2490A-86B3-496A-A5C7-447BBCE0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58137D7-928F-4DEE-B81F-8A0C1318E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544" y="2160240"/>
            <a:ext cx="4480639" cy="47971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FE3C13-2047-4D28-8953-5B6DF1FA92C3}"/>
              </a:ext>
            </a:extLst>
          </p:cNvPr>
          <p:cNvSpPr txBox="1"/>
          <p:nvPr/>
        </p:nvSpPr>
        <p:spPr>
          <a:xfrm>
            <a:off x="6096000" y="2964522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accuracy of video quality predictions</a:t>
            </a:r>
          </a:p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access the content of the compressed video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822D57-4CEC-486E-AA87-062686439B38}"/>
              </a:ext>
            </a:extLst>
          </p:cNvPr>
          <p:cNvSpPr/>
          <p:nvPr/>
        </p:nvSpPr>
        <p:spPr>
          <a:xfrm>
            <a:off x="2279576" y="3049207"/>
            <a:ext cx="3672408" cy="4769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88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2FC96-57AF-45FE-8F4B-46B2944B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Correlation between compressed video and super-resolution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2B41A-9A6C-4967-A4B7-3B42884D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Further Research</a:t>
            </a:r>
          </a:p>
          <a:p>
            <a:pPr lvl="1"/>
            <a:r>
              <a:rPr lang="en-US" altLang="zh-CN" dirty="0"/>
              <a:t>How can video encoder benefit video process?</a:t>
            </a:r>
          </a:p>
          <a:p>
            <a:pPr lvl="2"/>
            <a:r>
              <a:rPr lang="en-US" altLang="zh-CN" dirty="0"/>
              <a:t> (not only super-resolution)</a:t>
            </a:r>
          </a:p>
          <a:p>
            <a:r>
              <a:rPr lang="en-US" altLang="zh-CN" dirty="0"/>
              <a:t>Related Works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B8505-CF8F-4A2B-B724-349109D2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E4F982-5E05-4965-8E6D-0FD87359405E}"/>
              </a:ext>
            </a:extLst>
          </p:cNvPr>
          <p:cNvSpPr txBox="1"/>
          <p:nvPr/>
        </p:nvSpPr>
        <p:spPr>
          <a:xfrm>
            <a:off x="609600" y="3105834"/>
            <a:ext cx="1097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“Compressed Video Contrastive Learning,” in Advances in Neural Information Processing Systems, 2021, vol. 34, pp. 14176–14187. Accessed: Oct. 15, 2022.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P. Chen, W. Yang, M. Wang, L. Sun, K. Hu, and S. Wang, “Compressed Domain Deep Video Super-Resolution,” IEEE Transactions on Image Processing, vol. 30, pp. 7156–7169, 2021,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10.1109/TIP.2021.3101826.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DF0365-E585-4154-8077-89EFBA86B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4293096"/>
            <a:ext cx="4769346" cy="2431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35972E-6332-40D9-B540-50893B7E7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4437112"/>
            <a:ext cx="7033732" cy="19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5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D4B8B4-07A9-4134-B25C-1E42CD89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01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2B8C9-9D7D-4518-967B-F7C1051F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Bottleneck of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Neural-enhanced Live Video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388D8-5FE0-4D7B-A7FA-E1CBB51E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B5EF0-8CE7-4280-A0ED-5E63FDD4C68B}"/>
              </a:ext>
            </a:extLst>
          </p:cNvPr>
          <p:cNvSpPr txBox="1"/>
          <p:nvPr/>
        </p:nvSpPr>
        <p:spPr>
          <a:xfrm>
            <a:off x="1724215" y="999911"/>
            <a:ext cx="3550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need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&amp; High-quality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34B88C2-1C4B-40C9-83FF-9580D81C8420}"/>
              </a:ext>
            </a:extLst>
          </p:cNvPr>
          <p:cNvSpPr/>
          <p:nvPr/>
        </p:nvSpPr>
        <p:spPr>
          <a:xfrm>
            <a:off x="2604125" y="2373396"/>
            <a:ext cx="1791154" cy="484632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0959D7-0784-4083-944A-47AF8F4D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08" y="2373396"/>
            <a:ext cx="840886" cy="4846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76E0D9-5FF7-47A6-9B83-D434CC14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9" y="2179244"/>
            <a:ext cx="1514629" cy="8729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FB169A-3D1C-4FA9-B53A-AF5C4926798E}"/>
              </a:ext>
            </a:extLst>
          </p:cNvPr>
          <p:cNvSpPr txBox="1"/>
          <p:nvPr/>
        </p:nvSpPr>
        <p:spPr>
          <a:xfrm>
            <a:off x="1530506" y="1844824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FPS&gt;30, Latency&lt;500ms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327965-58BB-4F8C-AEB4-09AA22B28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3446463"/>
            <a:ext cx="4422420" cy="117953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0016BDF-8727-4578-9A45-35594183D286}"/>
              </a:ext>
            </a:extLst>
          </p:cNvPr>
          <p:cNvSpPr txBox="1"/>
          <p:nvPr/>
        </p:nvSpPr>
        <p:spPr>
          <a:xfrm>
            <a:off x="1617686" y="3055115"/>
            <a:ext cx="421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High-quality: accurate Detail restoration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30DCC9-AB45-4124-9C62-E734934E3C15}"/>
              </a:ext>
            </a:extLst>
          </p:cNvPr>
          <p:cNvGrpSpPr/>
          <p:nvPr/>
        </p:nvGrpSpPr>
        <p:grpSpPr>
          <a:xfrm>
            <a:off x="1952932" y="4581128"/>
            <a:ext cx="2977033" cy="1025494"/>
            <a:chOff x="232009" y="5510381"/>
            <a:chExt cx="2977033" cy="119991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DCFB11-786F-4CA0-8F63-AD2A5081B230}"/>
                </a:ext>
              </a:extLst>
            </p:cNvPr>
            <p:cNvSpPr txBox="1"/>
            <p:nvPr/>
          </p:nvSpPr>
          <p:spPr>
            <a:xfrm>
              <a:off x="232009" y="6125518"/>
              <a:ext cx="29770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 hungry</a:t>
              </a:r>
              <a:endPara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3A0A3D69-B084-4A67-BABE-0C5061BD5BCB}"/>
                </a:ext>
              </a:extLst>
            </p:cNvPr>
            <p:cNvSpPr/>
            <p:nvPr/>
          </p:nvSpPr>
          <p:spPr>
            <a:xfrm>
              <a:off x="1252469" y="5510381"/>
              <a:ext cx="936104" cy="6396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595172D-A9F1-4BD3-9B1F-28FDFE98C52B}"/>
              </a:ext>
            </a:extLst>
          </p:cNvPr>
          <p:cNvSpPr txBox="1"/>
          <p:nvPr/>
        </p:nvSpPr>
        <p:spPr>
          <a:xfrm>
            <a:off x="8158892" y="960757"/>
            <a:ext cx="221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we run it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End-device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2160DF-DDEE-402E-82FF-1C128DEE3324}"/>
              </a:ext>
            </a:extLst>
          </p:cNvPr>
          <p:cNvGrpSpPr/>
          <p:nvPr/>
        </p:nvGrpSpPr>
        <p:grpSpPr>
          <a:xfrm>
            <a:off x="7467612" y="4581128"/>
            <a:ext cx="3263202" cy="1025494"/>
            <a:chOff x="88925" y="5510381"/>
            <a:chExt cx="3263202" cy="119991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ECABE00-491B-49AA-AFC8-1975BB46B5F4}"/>
                </a:ext>
              </a:extLst>
            </p:cNvPr>
            <p:cNvSpPr txBox="1"/>
            <p:nvPr/>
          </p:nvSpPr>
          <p:spPr>
            <a:xfrm>
              <a:off x="88925" y="6125518"/>
              <a:ext cx="3263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 shortage</a:t>
              </a:r>
              <a:endPara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00A08BA6-F93C-429B-8F0B-9854FAE321E0}"/>
                </a:ext>
              </a:extLst>
            </p:cNvPr>
            <p:cNvSpPr/>
            <p:nvPr/>
          </p:nvSpPr>
          <p:spPr>
            <a:xfrm>
              <a:off x="1252469" y="5510381"/>
              <a:ext cx="936104" cy="6396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272849-FBA0-4664-AB34-A28940BF241B}"/>
              </a:ext>
            </a:extLst>
          </p:cNvPr>
          <p:cNvGrpSpPr>
            <a:grpSpLocks noChangeAspect="1"/>
          </p:cNvGrpSpPr>
          <p:nvPr/>
        </p:nvGrpSpPr>
        <p:grpSpPr>
          <a:xfrm>
            <a:off x="8186139" y="2237600"/>
            <a:ext cx="680379" cy="680379"/>
            <a:chOff x="8413984" y="4296191"/>
            <a:chExt cx="1101245" cy="1101245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BC711E30-F3E9-4F06-B296-A7359BFC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3984" y="4296191"/>
              <a:ext cx="1101245" cy="110124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4AEF673-8FC2-47D2-BE1B-66C23EF8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600" y="4642532"/>
              <a:ext cx="454015" cy="26166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071FD95-1198-4790-88EE-E162D51D5C52}"/>
              </a:ext>
            </a:extLst>
          </p:cNvPr>
          <p:cNvGrpSpPr>
            <a:grpSpLocks noChangeAspect="1"/>
          </p:cNvGrpSpPr>
          <p:nvPr/>
        </p:nvGrpSpPr>
        <p:grpSpPr>
          <a:xfrm>
            <a:off x="8388626" y="3214952"/>
            <a:ext cx="1431566" cy="1431566"/>
            <a:chOff x="4366426" y="5610337"/>
            <a:chExt cx="736730" cy="736730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0CD1AAE9-8481-483E-8356-C765B33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6426" y="5610337"/>
              <a:ext cx="736730" cy="73673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94F57F8-1D32-48DE-AF4A-D8F00FF1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823" y="5745835"/>
              <a:ext cx="454015" cy="26166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B38A6C8-9A78-40CB-8A56-4B6740825322}"/>
              </a:ext>
            </a:extLst>
          </p:cNvPr>
          <p:cNvGrpSpPr>
            <a:grpSpLocks noChangeAspect="1"/>
          </p:cNvGrpSpPr>
          <p:nvPr/>
        </p:nvGrpSpPr>
        <p:grpSpPr>
          <a:xfrm>
            <a:off x="9074255" y="1990954"/>
            <a:ext cx="1149416" cy="1149416"/>
            <a:chOff x="3400272" y="5880703"/>
            <a:chExt cx="736731" cy="736731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39D1BEC2-353C-4199-B313-0971B326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00272" y="5880703"/>
              <a:ext cx="736731" cy="73673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F64FD09-FFC8-4E3D-AF8B-7748E4BE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629" y="6018641"/>
              <a:ext cx="454015" cy="26166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83B2282-A631-483A-A664-FF3EC5A31742}"/>
              </a:ext>
            </a:extLst>
          </p:cNvPr>
          <p:cNvGrpSpPr>
            <a:grpSpLocks noChangeAspect="1"/>
          </p:cNvGrpSpPr>
          <p:nvPr/>
        </p:nvGrpSpPr>
        <p:grpSpPr>
          <a:xfrm>
            <a:off x="2049203" y="2463979"/>
            <a:ext cx="279335" cy="279335"/>
            <a:chOff x="8845862" y="2915030"/>
            <a:chExt cx="324876" cy="32487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DA0FBCF-6D1F-49BC-9E91-412E9A6BCACC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BF5563D2-191C-4F4C-B90F-2CEBDA3B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4ADF2C2-C945-414A-B6BB-1015D51BB8AC}"/>
              </a:ext>
            </a:extLst>
          </p:cNvPr>
          <p:cNvGrpSpPr>
            <a:grpSpLocks noChangeAspect="1"/>
          </p:cNvGrpSpPr>
          <p:nvPr/>
        </p:nvGrpSpPr>
        <p:grpSpPr>
          <a:xfrm>
            <a:off x="4800292" y="2225192"/>
            <a:ext cx="759823" cy="759823"/>
            <a:chOff x="8845862" y="2915030"/>
            <a:chExt cx="324876" cy="32487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A232F1D-974A-42A0-81C2-C82A34F0D977}"/>
                </a:ext>
              </a:extLst>
            </p:cNvPr>
            <p:cNvSpPr/>
            <p:nvPr/>
          </p:nvSpPr>
          <p:spPr>
            <a:xfrm>
              <a:off x="8845862" y="2956442"/>
              <a:ext cx="324876" cy="242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D9CF1C23-FAF3-498B-8379-338EDE3C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45862" y="2915030"/>
              <a:ext cx="324876" cy="324876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55B730E-DB25-449C-868C-842552C0C8BE}"/>
              </a:ext>
            </a:extLst>
          </p:cNvPr>
          <p:cNvGrpSpPr>
            <a:grpSpLocks noChangeAspect="1"/>
          </p:cNvGrpSpPr>
          <p:nvPr/>
        </p:nvGrpSpPr>
        <p:grpSpPr>
          <a:xfrm>
            <a:off x="2903871" y="2135651"/>
            <a:ext cx="1008000" cy="995034"/>
            <a:chOff x="2149311" y="1319753"/>
            <a:chExt cx="4273486" cy="4218494"/>
          </a:xfrm>
          <a:solidFill>
            <a:srgbClr val="F46D43"/>
          </a:solidFill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EF9B299-FAD5-486E-8222-B2EB4FE76C0E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3063711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0DE4746-0389-4704-93E6-C1A4D2E140EC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3063711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5459805-DBCA-4ADF-83C0-ACADC10140D9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3063711" y="3429000"/>
              <a:ext cx="765143" cy="737648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88ACF8F-2C81-476B-A258-5B8371417E65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3063711" y="4166648"/>
              <a:ext cx="765143" cy="914399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707D497-1DD0-4890-8EAE-52351D346405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3063711" y="1776953"/>
              <a:ext cx="765143" cy="2389695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706461-BCE9-47E0-BA43-E7775F369AF9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3063711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70DEE76-DC73-424E-A4F3-5BE1C7FA25A4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4743254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B94308A-9B29-44C2-963C-96D774056408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4743254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1C57730-B31D-4167-BA12-0A0550A0380B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 flipV="1">
              <a:off x="4743254" y="3429000"/>
              <a:ext cx="765143" cy="73293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89DAB98-2C8A-4A07-936E-14A344C1970C}"/>
                </a:ext>
              </a:extLst>
            </p:cNvPr>
            <p:cNvCxnSpPr>
              <a:cxnSpLocks/>
              <a:stCxn id="54" idx="2"/>
              <a:endCxn id="53" idx="6"/>
            </p:cNvCxnSpPr>
            <p:nvPr/>
          </p:nvCxnSpPr>
          <p:spPr>
            <a:xfrm flipH="1">
              <a:off x="4743254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2335F7E-C0C4-4893-B1C9-886BD948FD73}"/>
                </a:ext>
              </a:extLst>
            </p:cNvPr>
            <p:cNvCxnSpPr>
              <a:cxnSpLocks/>
              <a:stCxn id="55" idx="2"/>
              <a:endCxn id="53" idx="6"/>
            </p:cNvCxnSpPr>
            <p:nvPr/>
          </p:nvCxnSpPr>
          <p:spPr>
            <a:xfrm flipH="1">
              <a:off x="4743254" y="4161934"/>
              <a:ext cx="765143" cy="919113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43F90E6-7B7D-4FE1-9DD7-EF1D5E081D3F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 flipV="1">
              <a:off x="4743254" y="1776953"/>
              <a:ext cx="765143" cy="2384981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AC97A2C-8E45-4642-91AB-ABDA4F482312}"/>
                </a:ext>
              </a:extLst>
            </p:cNvPr>
            <p:cNvSpPr/>
            <p:nvPr/>
          </p:nvSpPr>
          <p:spPr>
            <a:xfrm>
              <a:off x="2149311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AF9A2B5-685A-4138-9995-84B7A1A3CA7A}"/>
                </a:ext>
              </a:extLst>
            </p:cNvPr>
            <p:cNvSpPr/>
            <p:nvPr/>
          </p:nvSpPr>
          <p:spPr>
            <a:xfrm>
              <a:off x="2149311" y="3709448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217650C-D726-4095-92DE-BA64A991D4BF}"/>
                </a:ext>
              </a:extLst>
            </p:cNvPr>
            <p:cNvSpPr/>
            <p:nvPr/>
          </p:nvSpPr>
          <p:spPr>
            <a:xfrm>
              <a:off x="3828854" y="13197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4A67942-D4DA-4430-8C67-EAF89EB7C480}"/>
                </a:ext>
              </a:extLst>
            </p:cNvPr>
            <p:cNvSpPr/>
            <p:nvPr/>
          </p:nvSpPr>
          <p:spPr>
            <a:xfrm>
              <a:off x="3828854" y="2971800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EA7191D-1F96-4E14-88EF-57C92F9BBEE5}"/>
                </a:ext>
              </a:extLst>
            </p:cNvPr>
            <p:cNvSpPr/>
            <p:nvPr/>
          </p:nvSpPr>
          <p:spPr>
            <a:xfrm>
              <a:off x="3828854" y="4623847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3706DBE-66CC-4848-BD6A-488F2EB968EF}"/>
                </a:ext>
              </a:extLst>
            </p:cNvPr>
            <p:cNvSpPr/>
            <p:nvPr/>
          </p:nvSpPr>
          <p:spPr>
            <a:xfrm>
              <a:off x="5508397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5CC96CB-AB65-4BAA-B098-A2FDDF593423}"/>
                </a:ext>
              </a:extLst>
            </p:cNvPr>
            <p:cNvSpPr/>
            <p:nvPr/>
          </p:nvSpPr>
          <p:spPr>
            <a:xfrm>
              <a:off x="5508397" y="3704734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70ECE52-AC2F-204B-C8F3-4D4AFC46E2D7}"/>
              </a:ext>
            </a:extLst>
          </p:cNvPr>
          <p:cNvSpPr/>
          <p:nvPr/>
        </p:nvSpPr>
        <p:spPr>
          <a:xfrm>
            <a:off x="3911665" y="5676937"/>
            <a:ext cx="4422420" cy="1025494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meet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demands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对话气泡: 圆角矩形 180">
            <a:extLst>
              <a:ext uri="{FF2B5EF4-FFF2-40B4-BE49-F238E27FC236}">
                <a16:creationId xmlns:a16="http://schemas.microsoft.com/office/drawing/2014/main" id="{B8BBF4DB-0879-41B0-9EAE-9FDC3E13F0FC}"/>
              </a:ext>
            </a:extLst>
          </p:cNvPr>
          <p:cNvSpPr/>
          <p:nvPr/>
        </p:nvSpPr>
        <p:spPr>
          <a:xfrm>
            <a:off x="2823067" y="950368"/>
            <a:ext cx="3560965" cy="551801"/>
          </a:xfrm>
          <a:prstGeom prst="wedgeRoundRectCallout">
            <a:avLst>
              <a:gd name="adj1" fmla="val 35220"/>
              <a:gd name="adj2" fmla="val 1202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Downstream low-resolution video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5CDE46-6AE7-4AFC-921B-F1767E11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Edge-assist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Neural-enhanced Live Video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5DC14-8A81-4DBD-8A6D-D18E534C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7C35CC-CBB1-44B9-9DBF-673F2F7502C2}"/>
              </a:ext>
            </a:extLst>
          </p:cNvPr>
          <p:cNvGrpSpPr/>
          <p:nvPr/>
        </p:nvGrpSpPr>
        <p:grpSpPr>
          <a:xfrm>
            <a:off x="1775520" y="1290153"/>
            <a:ext cx="7068198" cy="4277693"/>
            <a:chOff x="2190679" y="306100"/>
            <a:chExt cx="7068198" cy="42776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97E133-3276-4433-AAEC-496B582FF006}"/>
                </a:ext>
              </a:extLst>
            </p:cNvPr>
            <p:cNvGrpSpPr/>
            <p:nvPr/>
          </p:nvGrpSpPr>
          <p:grpSpPr>
            <a:xfrm>
              <a:off x="2494707" y="3247053"/>
              <a:ext cx="6682902" cy="1336740"/>
              <a:chOff x="2494707" y="3247053"/>
              <a:chExt cx="6682902" cy="133674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DF92384-B580-4B66-8E20-C22269136C9B}"/>
                  </a:ext>
                </a:extLst>
              </p:cNvPr>
              <p:cNvSpPr/>
              <p:nvPr/>
            </p:nvSpPr>
            <p:spPr>
              <a:xfrm>
                <a:off x="2494707" y="3250085"/>
                <a:ext cx="6682902" cy="1333708"/>
              </a:xfrm>
              <a:prstGeom prst="parallelogram">
                <a:avLst>
                  <a:gd name="adj" fmla="val 87766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BFB2A07-05FF-4CCC-A93E-512581B8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2800" y="396630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3805476-50F1-4970-A391-5559871E5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91753" y="3657449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9469009-5885-4BEE-BCD7-618C60FD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1492" y="33238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BD1CA308-1CED-4C36-8753-EE95E477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4615" y="338361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200C3DF-6963-4330-A8DC-09BCE3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22446" y="39477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9D7642D-688F-4084-AE82-26CDAF1BC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8864" y="350577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8E127D6-DABA-4AFA-8708-791B5FD17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5389" y="333619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7939B5-0B9A-4E97-9936-8ECA58AB8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51588" y="3860359"/>
                <a:ext cx="441961" cy="441961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3BD21BE-9D18-49F4-BFE5-083CB428D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385" y="3489459"/>
                <a:ext cx="923735" cy="109130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95D91B1-E27B-4925-80AD-D9E24C6C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088" y="3247053"/>
                <a:ext cx="220126" cy="8523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8D3A02C-71CC-4BFE-9113-EC04D912B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284" y="3247542"/>
                <a:ext cx="1503209" cy="12596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B3ECF28-A3D6-4343-9E43-4026638AF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358" y="3570804"/>
                <a:ext cx="1260908" cy="10099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7543363-F8F5-4353-828C-A17489151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830" y="3253408"/>
                <a:ext cx="315499" cy="1109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7AB947-F7FF-44EB-9613-96188CBA1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0825" y="3253408"/>
                <a:ext cx="374879" cy="132735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CB3E1F4-ADE2-4925-B069-1CCBDEC34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0902" y="3673231"/>
                <a:ext cx="961108" cy="36188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E92FAF1-8B71-4BB3-AAB4-A659120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6121" y="1366784"/>
              <a:ext cx="509050" cy="50905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1441CC1-E010-404D-BDA8-88750A6357C1}"/>
                </a:ext>
              </a:extLst>
            </p:cNvPr>
            <p:cNvGrpSpPr/>
            <p:nvPr/>
          </p:nvGrpSpPr>
          <p:grpSpPr>
            <a:xfrm>
              <a:off x="6720141" y="306100"/>
              <a:ext cx="890835" cy="890835"/>
              <a:chOff x="5615228" y="725863"/>
              <a:chExt cx="890835" cy="890835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0B7A64DA-2C47-48E0-95A5-67932016F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15228" y="725863"/>
                <a:ext cx="890835" cy="890835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79EC3F4-A87F-49E8-BEEC-059CEDA0A7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70826" y="1171280"/>
                <a:ext cx="579638" cy="218622"/>
                <a:chOff x="1632902" y="1089663"/>
                <a:chExt cx="2359593" cy="889966"/>
              </a:xfrm>
            </p:grpSpPr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1CD16D36-3BB8-4547-AF15-256DEC924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2902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920CEF45-F8E7-4928-9F2E-6B67AC8DF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716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35867050-2B5E-4281-84CA-0F9F6E3E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529" y="1089663"/>
                  <a:ext cx="889966" cy="889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8F077EF-5EF8-430C-9566-D4EDAF97B0A1}"/>
                </a:ext>
              </a:extLst>
            </p:cNvPr>
            <p:cNvGrpSpPr/>
            <p:nvPr/>
          </p:nvGrpSpPr>
          <p:grpSpPr>
            <a:xfrm>
              <a:off x="4159805" y="1810303"/>
              <a:ext cx="617214" cy="684125"/>
              <a:chOff x="4159805" y="1810303"/>
              <a:chExt cx="617214" cy="684125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4BEBF48-4217-47DA-953B-E18E79626B0A}"/>
                  </a:ext>
                </a:extLst>
              </p:cNvPr>
              <p:cNvGrpSpPr/>
              <p:nvPr/>
            </p:nvGrpSpPr>
            <p:grpSpPr>
              <a:xfrm>
                <a:off x="4210650" y="1943179"/>
                <a:ext cx="566369" cy="551249"/>
                <a:chOff x="3775089" y="3122041"/>
                <a:chExt cx="1097280" cy="1067986"/>
              </a:xfrm>
            </p:grpSpPr>
            <p:sp>
              <p:nvSpPr>
                <p:cNvPr id="57" name="云形 56">
                  <a:extLst>
                    <a:ext uri="{FF2B5EF4-FFF2-40B4-BE49-F238E27FC236}">
                      <a16:creationId xmlns:a16="http://schemas.microsoft.com/office/drawing/2014/main" id="{33436077-1009-47C4-A0EB-2C3175CF39D7}"/>
                    </a:ext>
                  </a:extLst>
                </p:cNvPr>
                <p:cNvSpPr/>
                <p:nvPr/>
              </p:nvSpPr>
              <p:spPr>
                <a:xfrm>
                  <a:off x="3775089" y="3748067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58" name="图形 57">
                  <a:extLst>
                    <a:ext uri="{FF2B5EF4-FFF2-40B4-BE49-F238E27FC236}">
                      <a16:creationId xmlns:a16="http://schemas.microsoft.com/office/drawing/2014/main" id="{9B877905-5D49-494D-9D14-6407E5582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3122041"/>
                  <a:ext cx="890835" cy="890835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FD4A8FB-DCA8-4E49-AAC4-61E2E63473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9805" y="1810303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93E7782-7839-4E1C-8396-14477A1B67BF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09CAE63-66C6-4BB0-BC72-E32C556BB1C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BDB6F63-5908-450F-9258-C69A22B75DC4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D5A663DF-F24B-42A7-B55D-E8ED60B25A3E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897E286-420F-478F-A6F8-C44B732ECF08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C8347B1-382A-4F75-9397-88AF5618F8BB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BD441485-EAE5-4D40-8442-EC8433AAFD4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2AA37B3-AC96-456B-B5B2-388CE53B10D2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32383158-F061-493B-B144-164C8E0D4B9F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A5D30368-83E2-4464-B7DC-D2E068934851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FFBFBF35-F56F-4FE4-9E9F-82DEA55CBEE0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1AC41B98-22FB-444B-9752-F06A263C27DF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FA7108B-A6AE-4EB6-9CDD-3039A2F898CA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D076D5B-06FA-465B-80C9-C6409ED5ED9E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4152037B-98BC-48CE-BC1A-AA4B5F6BE3EB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5A33483-835E-4F91-B274-C86F88FA5C0A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7600E4F-0F81-4B61-A978-ABD28B2FDF4E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04BAC158-7CDC-4CA8-AF5C-E9E8920537B2}"/>
                    </a:ext>
                  </a:extLst>
                </p:cNvPr>
                <p:cNvCxnSpPr>
                  <a:cxnSpLocks/>
                  <a:stCxn id="44" idx="2"/>
                  <a:endCxn id="4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66B80B61-892E-4C36-84BD-07D7301E3EED}"/>
                    </a:ext>
                  </a:extLst>
                </p:cNvPr>
                <p:cNvCxnSpPr>
                  <a:cxnSpLocks/>
                  <a:stCxn id="44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928C228-D0F1-4EDE-87D2-C4DAD7FD48BD}"/>
                </a:ext>
              </a:extLst>
            </p:cNvPr>
            <p:cNvGrpSpPr/>
            <p:nvPr/>
          </p:nvGrpSpPr>
          <p:grpSpPr>
            <a:xfrm>
              <a:off x="7245728" y="1829948"/>
              <a:ext cx="648432" cy="658459"/>
              <a:chOff x="7245728" y="1829948"/>
              <a:chExt cx="648432" cy="658459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0A36EFA-F4CB-43E3-AEF0-E75D359DFA79}"/>
                  </a:ext>
                </a:extLst>
              </p:cNvPr>
              <p:cNvGrpSpPr/>
              <p:nvPr/>
            </p:nvGrpSpPr>
            <p:grpSpPr>
              <a:xfrm>
                <a:off x="7327792" y="1968010"/>
                <a:ext cx="566368" cy="520397"/>
                <a:chOff x="3777446" y="1995576"/>
                <a:chExt cx="1097280" cy="1008216"/>
              </a:xfrm>
            </p:grpSpPr>
            <p:sp>
              <p:nvSpPr>
                <p:cNvPr id="81" name="云形 80">
                  <a:extLst>
                    <a:ext uri="{FF2B5EF4-FFF2-40B4-BE49-F238E27FC236}">
                      <a16:creationId xmlns:a16="http://schemas.microsoft.com/office/drawing/2014/main" id="{52319656-48A7-4FC2-8469-401527D8A3EF}"/>
                    </a:ext>
                  </a:extLst>
                </p:cNvPr>
                <p:cNvSpPr/>
                <p:nvPr/>
              </p:nvSpPr>
              <p:spPr>
                <a:xfrm>
                  <a:off x="3777446" y="2561832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C620988C-583A-4074-829B-DA19C216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1995576"/>
                  <a:ext cx="890835" cy="88996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F67A94B7-194F-48D1-97C5-E9BD2A964A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45728" y="1829948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DA91801-BC5B-4AF9-847B-B4FED6EDD60E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9387237D-3E01-4A16-A70A-8C93F04099FA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C8118ED-BF1C-420A-9785-C86CA3C0A0A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EC172768-1ADC-4944-A172-16264FBD49F8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0B1F9F8-AC84-4DB3-AC0B-21C92E11DC0D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C8CF9C58-B852-4AC6-AA0F-51924440898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0A7CE86-ABAB-4529-8743-2935447BDF6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54A4C701-7AEE-474C-9F49-B9E24EA627F6}"/>
                    </a:ext>
                  </a:extLst>
                </p:cNvPr>
                <p:cNvCxnSpPr>
                  <a:cxnSpLocks/>
                  <a:stCxn id="62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01F510E-1724-424D-B2A6-761536156A59}"/>
                    </a:ext>
                  </a:extLst>
                </p:cNvPr>
                <p:cNvCxnSpPr>
                  <a:cxnSpLocks/>
                  <a:stCxn id="62" idx="6"/>
                  <a:endCxn id="65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F8A7C51-3A10-4A64-BB40-37E20E0BC2B1}"/>
                    </a:ext>
                  </a:extLst>
                </p:cNvPr>
                <p:cNvCxnSpPr>
                  <a:cxnSpLocks/>
                  <a:stCxn id="63" idx="6"/>
                  <a:endCxn id="65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D6E9265-4F0C-41CE-B9C0-956A1041FC40}"/>
                    </a:ext>
                  </a:extLst>
                </p:cNvPr>
                <p:cNvCxnSpPr>
                  <a:cxnSpLocks/>
                  <a:stCxn id="63" idx="6"/>
                  <a:endCxn id="66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7D02CE3-FBB5-417A-A9BF-92A4B54DFED9}"/>
                    </a:ext>
                  </a:extLst>
                </p:cNvPr>
                <p:cNvCxnSpPr>
                  <a:cxnSpLocks/>
                  <a:stCxn id="63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27436D5D-87A0-4105-9CE9-2BB062BDA801}"/>
                    </a:ext>
                  </a:extLst>
                </p:cNvPr>
                <p:cNvCxnSpPr>
                  <a:cxnSpLocks/>
                  <a:stCxn id="62" idx="6"/>
                  <a:endCxn id="66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E583B924-8F39-494E-B9C5-5C4CCAAA27E9}"/>
                    </a:ext>
                  </a:extLst>
                </p:cNvPr>
                <p:cNvCxnSpPr>
                  <a:cxnSpLocks/>
                  <a:stCxn id="67" idx="2"/>
                  <a:endCxn id="65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4B4D57C3-AADC-41B5-844A-E0553FAE82CE}"/>
                    </a:ext>
                  </a:extLst>
                </p:cNvPr>
                <p:cNvCxnSpPr>
                  <a:cxnSpLocks/>
                  <a:stCxn id="67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E9FD1105-7719-4847-AE20-F2401F4EDFD5}"/>
                    </a:ext>
                  </a:extLst>
                </p:cNvPr>
                <p:cNvCxnSpPr>
                  <a:cxnSpLocks/>
                  <a:stCxn id="68" idx="2"/>
                  <a:endCxn id="65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A9DD2DFC-34F0-48CC-BD9B-5789D8E97554}"/>
                    </a:ext>
                  </a:extLst>
                </p:cNvPr>
                <p:cNvCxnSpPr>
                  <a:cxnSpLocks/>
                  <a:stCxn id="67" idx="2"/>
                  <a:endCxn id="66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DFBBCC92-B326-49D7-BFDC-7A1B0121DB30}"/>
                    </a:ext>
                  </a:extLst>
                </p:cNvPr>
                <p:cNvCxnSpPr>
                  <a:cxnSpLocks/>
                  <a:stCxn id="68" idx="2"/>
                  <a:endCxn id="66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C2B9EE8-7F02-4C76-AC18-8F69BD921B65}"/>
                    </a:ext>
                  </a:extLst>
                </p:cNvPr>
                <p:cNvCxnSpPr>
                  <a:cxnSpLocks/>
                  <a:stCxn id="68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B5CB7E-4B50-4824-97B8-929877871EFA}"/>
                </a:ext>
              </a:extLst>
            </p:cNvPr>
            <p:cNvGrpSpPr/>
            <p:nvPr/>
          </p:nvGrpSpPr>
          <p:grpSpPr>
            <a:xfrm>
              <a:off x="5678755" y="2461206"/>
              <a:ext cx="671709" cy="658670"/>
              <a:chOff x="5678755" y="2461206"/>
              <a:chExt cx="671709" cy="658670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9FF7FCBE-EA44-4F06-9CC3-FB0C7969DF99}"/>
                  </a:ext>
                </a:extLst>
              </p:cNvPr>
              <p:cNvGrpSpPr/>
              <p:nvPr/>
            </p:nvGrpSpPr>
            <p:grpSpPr>
              <a:xfrm>
                <a:off x="5784096" y="2599268"/>
                <a:ext cx="566368" cy="520608"/>
                <a:chOff x="3775089" y="4249390"/>
                <a:chExt cx="1097280" cy="1008623"/>
              </a:xfrm>
            </p:grpSpPr>
            <p:sp>
              <p:nvSpPr>
                <p:cNvPr id="105" name="云形 104">
                  <a:extLst>
                    <a:ext uri="{FF2B5EF4-FFF2-40B4-BE49-F238E27FC236}">
                      <a16:creationId xmlns:a16="http://schemas.microsoft.com/office/drawing/2014/main" id="{AEC8DD1C-2DB4-43AC-A6DB-44B13544A9B9}"/>
                    </a:ext>
                  </a:extLst>
                </p:cNvPr>
                <p:cNvSpPr/>
                <p:nvPr/>
              </p:nvSpPr>
              <p:spPr>
                <a:xfrm>
                  <a:off x="3775089" y="4816053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A5F0A432-2016-40CA-AFFA-53A2DAEF1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5954" y="4249390"/>
                  <a:ext cx="895550" cy="89555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75D7547-6AE1-4052-B908-5A08D0C2C4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78755" y="2461206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48D382A-346F-4B30-9956-82F846AB32E9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6BF8C27-1993-408B-A65B-4F0859C08341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A5D9041-A37F-4233-BFD1-129C4EDD77B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622FC4B-B4F0-4F64-BC17-C9E946A2BEE7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190BF3D-A2E2-4DB2-A9EE-87A3954E924F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E49165E0-9D19-439F-8398-D80C616AFB2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B00FF8F-77B7-43AB-93E4-37EAB17D48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0AD2A60-1CFF-4784-BA4D-76AFC284DD86}"/>
                    </a:ext>
                  </a:extLst>
                </p:cNvPr>
                <p:cNvCxnSpPr>
                  <a:cxnSpLocks/>
                  <a:stCxn id="86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62303E4-0F05-48F4-8D68-1369BAB35CA6}"/>
                    </a:ext>
                  </a:extLst>
                </p:cNvPr>
                <p:cNvCxnSpPr>
                  <a:cxnSpLocks/>
                  <a:stCxn id="86" idx="6"/>
                  <a:endCxn id="89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E7440CFC-E196-4607-8C4F-B7921EA07582}"/>
                    </a:ext>
                  </a:extLst>
                </p:cNvPr>
                <p:cNvCxnSpPr>
                  <a:cxnSpLocks/>
                  <a:stCxn id="87" idx="6"/>
                  <a:endCxn id="89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1942F050-DD13-4172-9034-5EAF5DC53CFA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956326A-9E6D-4C80-B810-33B34396486A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892DB24C-09F7-4077-A2A7-1F46263E418E}"/>
                    </a:ext>
                  </a:extLst>
                </p:cNvPr>
                <p:cNvCxnSpPr>
                  <a:cxnSpLocks/>
                  <a:stCxn id="86" idx="6"/>
                  <a:endCxn id="90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3EEB966-7514-4AF3-833B-557D2B95BF06}"/>
                    </a:ext>
                  </a:extLst>
                </p:cNvPr>
                <p:cNvCxnSpPr>
                  <a:cxnSpLocks/>
                  <a:stCxn id="91" idx="2"/>
                  <a:endCxn id="89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3DBB12A-FD61-455F-ADD2-AC256314E30B}"/>
                    </a:ext>
                  </a:extLst>
                </p:cNvPr>
                <p:cNvCxnSpPr>
                  <a:cxnSpLocks/>
                  <a:stCxn id="91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4603306-81D3-420E-B287-791778176461}"/>
                    </a:ext>
                  </a:extLst>
                </p:cNvPr>
                <p:cNvCxnSpPr>
                  <a:cxnSpLocks/>
                  <a:stCxn id="92" idx="2"/>
                  <a:endCxn id="89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DE7ACE0-0C3E-4562-BA30-68AA61D2B8A3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734CFBFB-2B9F-47A5-A28D-EA2A458E7315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15EAB20-DA96-4ECE-85BD-0D07E178F8BA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1E6FAD96-EF15-41D3-86E1-B3C9CECF6473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H="1" flipV="1">
              <a:off x="6315171" y="1621309"/>
              <a:ext cx="1065900" cy="57638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7249147E-7C8B-408E-ABA4-14BB684557A9}"/>
                </a:ext>
              </a:extLst>
            </p:cNvPr>
            <p:cNvCxnSpPr>
              <a:cxnSpLocks/>
              <a:stCxn id="28" idx="1"/>
              <a:endCxn id="58" idx="3"/>
            </p:cNvCxnSpPr>
            <p:nvPr/>
          </p:nvCxnSpPr>
          <p:spPr>
            <a:xfrm flipH="1">
              <a:off x="4724957" y="1621309"/>
              <a:ext cx="1081164" cy="55177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15EF97E7-EA3D-495F-8D74-61A845D937C4}"/>
                </a:ext>
              </a:extLst>
            </p:cNvPr>
            <p:cNvCxnSpPr>
              <a:cxnSpLocks/>
              <a:stCxn id="106" idx="0"/>
              <a:endCxn id="28" idx="2"/>
            </p:cNvCxnSpPr>
            <p:nvPr/>
          </p:nvCxnSpPr>
          <p:spPr>
            <a:xfrm flipH="1" flipV="1">
              <a:off x="6060646" y="1875834"/>
              <a:ext cx="6634" cy="7234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903492D-719F-41F3-ADF9-B7F6BDB94EF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060646" y="951959"/>
              <a:ext cx="672699" cy="41482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CBBE3DB-7D85-4B59-AA0B-54CD00DAF156}"/>
                </a:ext>
              </a:extLst>
            </p:cNvPr>
            <p:cNvCxnSpPr>
              <a:cxnSpLocks/>
              <a:stCxn id="57" idx="1"/>
              <a:endCxn id="13" idx="0"/>
            </p:cNvCxnSpPr>
            <p:nvPr/>
          </p:nvCxnSpPr>
          <p:spPr>
            <a:xfrm flipH="1">
              <a:off x="3333781" y="2494185"/>
              <a:ext cx="1160054" cy="1472120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D8C6E3A-8ED3-4BB0-9926-5D8DDC5E0760}"/>
                </a:ext>
              </a:extLst>
            </p:cNvPr>
            <p:cNvCxnSpPr>
              <a:cxnSpLocks/>
              <a:stCxn id="57" idx="1"/>
              <a:endCxn id="14" idx="0"/>
            </p:cNvCxnSpPr>
            <p:nvPr/>
          </p:nvCxnSpPr>
          <p:spPr>
            <a:xfrm flipH="1">
              <a:off x="4312734" y="2494185"/>
              <a:ext cx="181101" cy="1163264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61A96FA-CFF8-4274-BF55-196BB3B7C2D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>
              <a:off x="4493835" y="2494185"/>
              <a:ext cx="468638" cy="82965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8A1264A-B52D-47BE-9FE3-11AC68A2AC83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>
              <a:off x="6067280" y="3119633"/>
              <a:ext cx="138316" cy="263979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0FCDDA2-372B-4D84-BB89-23E913EEFB59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5643427" y="3119633"/>
              <a:ext cx="423853" cy="828103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8058AC9-109A-4D42-91E0-BA52842143BF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7029845" y="2488164"/>
              <a:ext cx="581131" cy="101761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230D424-A7BC-4E60-94C6-A6145D781D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161593" cy="1372195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771D6BB-AC1C-41A2-8A2E-D1A6B9CB249E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545394" cy="848028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B10FE8D-2C12-411B-A7E7-6498F5CB7095}"/>
                </a:ext>
              </a:extLst>
            </p:cNvPr>
            <p:cNvSpPr txBox="1"/>
            <p:nvPr/>
          </p:nvSpPr>
          <p:spPr>
            <a:xfrm>
              <a:off x="6797699" y="94351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51A1E90-3ADA-4C3D-9F95-8FF97A6B034E}"/>
                </a:ext>
              </a:extLst>
            </p:cNvPr>
            <p:cNvSpPr txBox="1"/>
            <p:nvPr/>
          </p:nvSpPr>
          <p:spPr>
            <a:xfrm>
              <a:off x="6288060" y="127382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 Network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F0F1A6-8AD0-4275-A557-90FF8C3EA232}"/>
                </a:ext>
              </a:extLst>
            </p:cNvPr>
            <p:cNvSpPr txBox="1"/>
            <p:nvPr/>
          </p:nvSpPr>
          <p:spPr>
            <a:xfrm>
              <a:off x="7772573" y="1871102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Devices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0B5DCEC-B8BE-4BEC-8F37-DA62FECF431B}"/>
                </a:ext>
              </a:extLst>
            </p:cNvPr>
            <p:cNvSpPr txBox="1"/>
            <p:nvPr/>
          </p:nvSpPr>
          <p:spPr>
            <a:xfrm>
              <a:off x="2190679" y="2428635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448E75B-E110-48C9-95AC-1E5DE335F54C}"/>
                </a:ext>
              </a:extLst>
            </p:cNvPr>
            <p:cNvSpPr txBox="1"/>
            <p:nvPr/>
          </p:nvSpPr>
          <p:spPr>
            <a:xfrm>
              <a:off x="4379633" y="805671"/>
              <a:ext cx="228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A032E1-8D95-49F4-8B26-CA6C94ABBE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2964" y="1830471"/>
              <a:ext cx="183161" cy="183161"/>
              <a:chOff x="8845862" y="2915030"/>
              <a:chExt cx="324876" cy="32487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44266C4-0DFA-441B-83DA-9534495AAE6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8740BF14-6641-49E8-8E8B-3ABDDAC19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567781EF-9E59-48BD-961A-F2F79D3427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38" y="1101968"/>
              <a:ext cx="183161" cy="183161"/>
              <a:chOff x="8845862" y="2915030"/>
              <a:chExt cx="324876" cy="324876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1E6F573-9F4E-40BC-BE20-3B1C8E787555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6772B268-206F-4021-993B-A748D647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50235FA-CAC6-4471-BFFA-0A563A128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6348" y="2155421"/>
              <a:ext cx="183161" cy="183161"/>
              <a:chOff x="8845862" y="2915030"/>
              <a:chExt cx="324876" cy="324876"/>
            </a:xfrm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A80EE4E-AFEC-4DDF-9C8D-04CE557F10B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D5A0868D-F852-4882-AD5D-4616306D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7F8637CB-6F71-44CE-94C4-BB73293C3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17794" y="1798726"/>
              <a:ext cx="183161" cy="183161"/>
              <a:chOff x="8845862" y="2915030"/>
              <a:chExt cx="324876" cy="32487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35DBC12-6D7E-4184-AF5D-35ADF730F52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6E087CB8-A707-4781-A0D4-0A4342A1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F051692-17E3-48FD-8214-D09F099993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6139" y="2714966"/>
              <a:ext cx="324876" cy="324876"/>
              <a:chOff x="8845862" y="2915030"/>
              <a:chExt cx="324876" cy="324876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53BD9CD0-D285-452D-A238-A3DE766B13A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61E7E3C6-9B98-48D9-9C46-57AF7939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D4E96F5-D0CB-4D86-A5D0-79D4453E9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05" y="3106041"/>
              <a:ext cx="324876" cy="324876"/>
              <a:chOff x="8845862" y="2915030"/>
              <a:chExt cx="324876" cy="324876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A163E2A-AE0D-4968-AADB-AF21DF90FB9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3" name="图形 142">
                <a:extLst>
                  <a:ext uri="{FF2B5EF4-FFF2-40B4-BE49-F238E27FC236}">
                    <a16:creationId xmlns:a16="http://schemas.microsoft.com/office/drawing/2014/main" id="{BFB41BA1-8D0B-4504-AAD6-F4EA93FD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FA878462-E5D7-4E2F-9EE8-EB38D354F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12824" y="2767812"/>
              <a:ext cx="324876" cy="324876"/>
              <a:chOff x="8845862" y="2915030"/>
              <a:chExt cx="324876" cy="324876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92B7DEA-58EF-4870-B506-3E48172FE29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44786442-C7F5-4FC5-ADEC-36821B3F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9D692A4-5129-4A71-BC36-A5857B07E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708" y="3383519"/>
              <a:ext cx="324876" cy="324876"/>
              <a:chOff x="8845862" y="2915030"/>
              <a:chExt cx="324876" cy="324876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B14F814-6EDE-43E9-8037-02C646988EB3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9" name="图形 148">
                <a:extLst>
                  <a:ext uri="{FF2B5EF4-FFF2-40B4-BE49-F238E27FC236}">
                    <a16:creationId xmlns:a16="http://schemas.microsoft.com/office/drawing/2014/main" id="{2925B4E1-6F24-40F6-968A-AE7577310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D3B549BB-666F-43C5-B26E-DFE387962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1713" y="2943603"/>
              <a:ext cx="324876" cy="324876"/>
              <a:chOff x="8845862" y="2915030"/>
              <a:chExt cx="324876" cy="324876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2C48C7E-DFCA-477C-A98E-6244C6A9FBB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4AE2EE9-6710-4A4A-9E72-1B3BCD47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E3BD94B-6563-4E23-85B8-2C9C7A61A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3544" y="2726401"/>
              <a:ext cx="324876" cy="324876"/>
              <a:chOff x="8845862" y="2915030"/>
              <a:chExt cx="324876" cy="324876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D0A546-F5C7-41B8-9DD2-2B93100756D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5" name="图形 154">
                <a:extLst>
                  <a:ext uri="{FF2B5EF4-FFF2-40B4-BE49-F238E27FC236}">
                    <a16:creationId xmlns:a16="http://schemas.microsoft.com/office/drawing/2014/main" id="{4F668B3C-7F1E-4337-B8BF-CB05693A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52421C-C7E9-4913-9294-DA485A69A0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13" y="3311939"/>
              <a:ext cx="324876" cy="324876"/>
              <a:chOff x="8845862" y="2915030"/>
              <a:chExt cx="324876" cy="32487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1B207DC6-CCDA-4671-9FE1-E62825185E7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8" name="图形 157">
                <a:extLst>
                  <a:ext uri="{FF2B5EF4-FFF2-40B4-BE49-F238E27FC236}">
                    <a16:creationId xmlns:a16="http://schemas.microsoft.com/office/drawing/2014/main" id="{990C8887-7156-42ED-89E1-58D9BEA0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pic>
          <p:nvPicPr>
            <p:cNvPr id="159" name="图形 158">
              <a:extLst>
                <a:ext uri="{FF2B5EF4-FFF2-40B4-BE49-F238E27FC236}">
                  <a16:creationId xmlns:a16="http://schemas.microsoft.com/office/drawing/2014/main" id="{FE50A482-1129-470A-8599-1808C754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630350" y="4142253"/>
              <a:ext cx="225174" cy="225174"/>
            </a:xfrm>
            <a:prstGeom prst="rect">
              <a:avLst/>
            </a:prstGeom>
          </p:spPr>
        </p:pic>
        <p:pic>
          <p:nvPicPr>
            <p:cNvPr id="160" name="图形 159">
              <a:extLst>
                <a:ext uri="{FF2B5EF4-FFF2-40B4-BE49-F238E27FC236}">
                  <a16:creationId xmlns:a16="http://schemas.microsoft.com/office/drawing/2014/main" id="{449EF7F1-6E53-458E-A431-87C05BFE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2875759" y="4254840"/>
              <a:ext cx="225174" cy="225174"/>
            </a:xfrm>
            <a:prstGeom prst="rect">
              <a:avLst/>
            </a:prstGeom>
          </p:spPr>
        </p:pic>
        <p:pic>
          <p:nvPicPr>
            <p:cNvPr id="161" name="图形 160">
              <a:extLst>
                <a:ext uri="{FF2B5EF4-FFF2-40B4-BE49-F238E27FC236}">
                  <a16:creationId xmlns:a16="http://schemas.microsoft.com/office/drawing/2014/main" id="{7444AE35-8A84-4EE7-ADC5-FDD21380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915196" y="4259470"/>
              <a:ext cx="225174" cy="225174"/>
            </a:xfrm>
            <a:prstGeom prst="rect">
              <a:avLst/>
            </a:prstGeom>
          </p:spPr>
        </p:pic>
        <p:pic>
          <p:nvPicPr>
            <p:cNvPr id="162" name="图形 161">
              <a:extLst>
                <a:ext uri="{FF2B5EF4-FFF2-40B4-BE49-F238E27FC236}">
                  <a16:creationId xmlns:a16="http://schemas.microsoft.com/office/drawing/2014/main" id="{CEF20B34-6907-4993-8C8D-C42ADA5E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886963" y="3595808"/>
              <a:ext cx="225174" cy="225174"/>
            </a:xfrm>
            <a:prstGeom prst="rect">
              <a:avLst/>
            </a:prstGeom>
          </p:spPr>
        </p:pic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5EB80A06-3C38-406B-A3DE-2A6ACAD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785324" y="3741584"/>
              <a:ext cx="225174" cy="225174"/>
            </a:xfrm>
            <a:prstGeom prst="rect">
              <a:avLst/>
            </a:prstGeom>
          </p:spPr>
        </p:pic>
        <p:pic>
          <p:nvPicPr>
            <p:cNvPr id="164" name="图形 163">
              <a:extLst>
                <a:ext uri="{FF2B5EF4-FFF2-40B4-BE49-F238E27FC236}">
                  <a16:creationId xmlns:a16="http://schemas.microsoft.com/office/drawing/2014/main" id="{7EABB696-00C0-451E-9A96-37465886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40275" y="3312495"/>
              <a:ext cx="225174" cy="225174"/>
            </a:xfrm>
            <a:prstGeom prst="rect">
              <a:avLst/>
            </a:prstGeom>
          </p:spPr>
        </p:pic>
        <p:pic>
          <p:nvPicPr>
            <p:cNvPr id="165" name="图形 164">
              <a:extLst>
                <a:ext uri="{FF2B5EF4-FFF2-40B4-BE49-F238E27FC236}">
                  <a16:creationId xmlns:a16="http://schemas.microsoft.com/office/drawing/2014/main" id="{67F2F016-0FE0-4DD2-98C8-81CA00E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10851" y="3859058"/>
              <a:ext cx="225174" cy="225174"/>
            </a:xfrm>
            <a:prstGeom prst="rect">
              <a:avLst/>
            </a:prstGeom>
          </p:spPr>
        </p:pic>
        <p:pic>
          <p:nvPicPr>
            <p:cNvPr id="166" name="图形 165">
              <a:extLst>
                <a:ext uri="{FF2B5EF4-FFF2-40B4-BE49-F238E27FC236}">
                  <a16:creationId xmlns:a16="http://schemas.microsoft.com/office/drawing/2014/main" id="{4F67556C-0485-449A-A3DC-4648866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869467" y="4247224"/>
              <a:ext cx="225174" cy="225174"/>
            </a:xfrm>
            <a:prstGeom prst="rect">
              <a:avLst/>
            </a:prstGeom>
          </p:spPr>
        </p:pic>
        <p:pic>
          <p:nvPicPr>
            <p:cNvPr id="167" name="图形 166">
              <a:extLst>
                <a:ext uri="{FF2B5EF4-FFF2-40B4-BE49-F238E27FC236}">
                  <a16:creationId xmlns:a16="http://schemas.microsoft.com/office/drawing/2014/main" id="{AE78D31F-B431-4831-8BDC-3F3C7527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342757" y="3644964"/>
              <a:ext cx="225174" cy="225174"/>
            </a:xfrm>
            <a:prstGeom prst="rect">
              <a:avLst/>
            </a:prstGeom>
          </p:spPr>
        </p:pic>
        <p:pic>
          <p:nvPicPr>
            <p:cNvPr id="168" name="图形 167">
              <a:extLst>
                <a:ext uri="{FF2B5EF4-FFF2-40B4-BE49-F238E27FC236}">
                  <a16:creationId xmlns:a16="http://schemas.microsoft.com/office/drawing/2014/main" id="{3968DB1C-B392-4DF5-B25F-5DF456B0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111804" y="3860183"/>
              <a:ext cx="225174" cy="225174"/>
            </a:xfrm>
            <a:prstGeom prst="rect">
              <a:avLst/>
            </a:prstGeom>
          </p:spPr>
        </p:pic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078CA255-2B49-40C6-BF0E-8056D7D2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616721" y="3937781"/>
              <a:ext cx="225174" cy="225174"/>
            </a:xfrm>
            <a:prstGeom prst="rect">
              <a:avLst/>
            </a:prstGeom>
          </p:spPr>
        </p:pic>
        <p:pic>
          <p:nvPicPr>
            <p:cNvPr id="170" name="图形 169">
              <a:extLst>
                <a:ext uri="{FF2B5EF4-FFF2-40B4-BE49-F238E27FC236}">
                  <a16:creationId xmlns:a16="http://schemas.microsoft.com/office/drawing/2014/main" id="{9E9629A5-1863-4349-B8CC-7D07DEE3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054748" y="4003345"/>
              <a:ext cx="225174" cy="225174"/>
            </a:xfrm>
            <a:prstGeom prst="rect">
              <a:avLst/>
            </a:prstGeom>
          </p:spPr>
        </p:pic>
        <p:pic>
          <p:nvPicPr>
            <p:cNvPr id="171" name="图形 170">
              <a:extLst>
                <a:ext uri="{FF2B5EF4-FFF2-40B4-BE49-F238E27FC236}">
                  <a16:creationId xmlns:a16="http://schemas.microsoft.com/office/drawing/2014/main" id="{FA3145A1-2009-4E16-B432-354FB62D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8373926" y="3458217"/>
              <a:ext cx="225174" cy="225174"/>
            </a:xfrm>
            <a:prstGeom prst="rect">
              <a:avLst/>
            </a:prstGeom>
          </p:spPr>
        </p:pic>
        <p:pic>
          <p:nvPicPr>
            <p:cNvPr id="172" name="图形 171">
              <a:extLst>
                <a:ext uri="{FF2B5EF4-FFF2-40B4-BE49-F238E27FC236}">
                  <a16:creationId xmlns:a16="http://schemas.microsoft.com/office/drawing/2014/main" id="{3ADE11CC-8244-47A4-BF33-25E4DA21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497830" y="4319942"/>
              <a:ext cx="225174" cy="225174"/>
            </a:xfrm>
            <a:prstGeom prst="rect">
              <a:avLst/>
            </a:prstGeom>
          </p:spPr>
        </p:pic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FB4983B-D787-4C3A-ADDF-189856A3DF3C}"/>
                </a:ext>
              </a:extLst>
            </p:cNvPr>
            <p:cNvSpPr txBox="1"/>
            <p:nvPr/>
          </p:nvSpPr>
          <p:spPr>
            <a:xfrm>
              <a:off x="3937610" y="150127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5" name="右大括号 174">
            <a:extLst>
              <a:ext uri="{FF2B5EF4-FFF2-40B4-BE49-F238E27FC236}">
                <a16:creationId xmlns:a16="http://schemas.microsoft.com/office/drawing/2014/main" id="{6D9C8B7A-999F-4A5A-ACE0-097F091DDF97}"/>
              </a:ext>
            </a:extLst>
          </p:cNvPr>
          <p:cNvSpPr/>
          <p:nvPr/>
        </p:nvSpPr>
        <p:spPr>
          <a:xfrm>
            <a:off x="8976320" y="1323962"/>
            <a:ext cx="330004" cy="1920378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右大括号 176">
            <a:extLst>
              <a:ext uri="{FF2B5EF4-FFF2-40B4-BE49-F238E27FC236}">
                <a16:creationId xmlns:a16="http://schemas.microsoft.com/office/drawing/2014/main" id="{16ED5E78-7CAA-45B7-9389-30F70EC875FE}"/>
              </a:ext>
            </a:extLst>
          </p:cNvPr>
          <p:cNvSpPr/>
          <p:nvPr/>
        </p:nvSpPr>
        <p:spPr>
          <a:xfrm>
            <a:off x="8976320" y="3510704"/>
            <a:ext cx="330004" cy="2054110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24C983D-2C5F-42B9-9FE8-47E7EE777A55}"/>
              </a:ext>
            </a:extLst>
          </p:cNvPr>
          <p:cNvSpPr txBox="1"/>
          <p:nvPr/>
        </p:nvSpPr>
        <p:spPr>
          <a:xfrm>
            <a:off x="9192344" y="1959031"/>
            <a:ext cx="334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Wide-area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distance, low bandwidth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809BC9A2-65C1-4976-A4B7-531AED5BF25C}"/>
              </a:ext>
            </a:extLst>
          </p:cNvPr>
          <p:cNvSpPr txBox="1"/>
          <p:nvPr/>
        </p:nvSpPr>
        <p:spPr>
          <a:xfrm>
            <a:off x="9201342" y="4199926"/>
            <a:ext cx="32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distance, high bandwidth</a:t>
            </a:r>
          </a:p>
        </p:txBody>
      </p:sp>
      <p:sp>
        <p:nvSpPr>
          <p:cNvPr id="176" name="对话气泡: 圆角矩形 175">
            <a:extLst>
              <a:ext uri="{FF2B5EF4-FFF2-40B4-BE49-F238E27FC236}">
                <a16:creationId xmlns:a16="http://schemas.microsoft.com/office/drawing/2014/main" id="{9FFE04B8-C440-496F-8E9E-87C09AB6F512}"/>
              </a:ext>
            </a:extLst>
          </p:cNvPr>
          <p:cNvSpPr/>
          <p:nvPr/>
        </p:nvSpPr>
        <p:spPr>
          <a:xfrm>
            <a:off x="741699" y="1612226"/>
            <a:ext cx="2804601" cy="994285"/>
          </a:xfrm>
          <a:prstGeom prst="wedgeRoundRectCallout">
            <a:avLst>
              <a:gd name="adj1" fmla="val 55670"/>
              <a:gd name="adj2" fmla="val 804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Super-resolution on nearby edge devices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对话气泡: 圆角矩形 179">
            <a:extLst>
              <a:ext uri="{FF2B5EF4-FFF2-40B4-BE49-F238E27FC236}">
                <a16:creationId xmlns:a16="http://schemas.microsoft.com/office/drawing/2014/main" id="{B2AC6FD0-E4B0-415B-9675-93D82EF645B9}"/>
              </a:ext>
            </a:extLst>
          </p:cNvPr>
          <p:cNvSpPr/>
          <p:nvPr/>
        </p:nvSpPr>
        <p:spPr>
          <a:xfrm>
            <a:off x="0" y="4110135"/>
            <a:ext cx="3469588" cy="551801"/>
          </a:xfrm>
          <a:prstGeom prst="wedgeRoundRectCallout">
            <a:avLst>
              <a:gd name="adj1" fmla="val 51219"/>
              <a:gd name="adj2" fmla="val -928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Downstream high-resolution video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04F5A-E651-B5C3-B2A0-7DF80C68CC8D}"/>
              </a:ext>
            </a:extLst>
          </p:cNvPr>
          <p:cNvSpPr txBox="1"/>
          <p:nvPr/>
        </p:nvSpPr>
        <p:spPr>
          <a:xfrm>
            <a:off x="7686556" y="385066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1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E46-6AE7-4AFC-921B-F1767E11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Issue:</a:t>
            </a:r>
            <a:r>
              <a:rPr lang="zh-CN" altLang="en-US" dirty="0"/>
              <a:t> </a:t>
            </a:r>
            <a:r>
              <a:rPr lang="en-US" altLang="zh-CN" dirty="0"/>
              <a:t>Resource shortage for real-time inference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5DC14-8A81-4DBD-8A6D-D18E534C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7C35CC-CBB1-44B9-9DBF-673F2F7502C2}"/>
              </a:ext>
            </a:extLst>
          </p:cNvPr>
          <p:cNvGrpSpPr/>
          <p:nvPr/>
        </p:nvGrpSpPr>
        <p:grpSpPr>
          <a:xfrm>
            <a:off x="1775520" y="1290153"/>
            <a:ext cx="7068198" cy="4277693"/>
            <a:chOff x="2190679" y="306100"/>
            <a:chExt cx="7068198" cy="42776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97E133-3276-4433-AAEC-496B582FF006}"/>
                </a:ext>
              </a:extLst>
            </p:cNvPr>
            <p:cNvGrpSpPr/>
            <p:nvPr/>
          </p:nvGrpSpPr>
          <p:grpSpPr>
            <a:xfrm>
              <a:off x="2494707" y="3247053"/>
              <a:ext cx="6682902" cy="1336740"/>
              <a:chOff x="2494707" y="3247053"/>
              <a:chExt cx="6682902" cy="133674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DF92384-B580-4B66-8E20-C22269136C9B}"/>
                  </a:ext>
                </a:extLst>
              </p:cNvPr>
              <p:cNvSpPr/>
              <p:nvPr/>
            </p:nvSpPr>
            <p:spPr>
              <a:xfrm>
                <a:off x="2494707" y="3250085"/>
                <a:ext cx="6682902" cy="1333708"/>
              </a:xfrm>
              <a:prstGeom prst="parallelogram">
                <a:avLst>
                  <a:gd name="adj" fmla="val 87766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BFB2A07-05FF-4CCC-A93E-512581B8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2800" y="396630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3805476-50F1-4970-A391-5559871E5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91753" y="3657449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9469009-5885-4BEE-BCD7-618C60FD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1492" y="33238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BD1CA308-1CED-4C36-8753-EE95E477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4615" y="338361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200C3DF-6963-4330-A8DC-09BCE3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22446" y="39477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9D7642D-688F-4084-AE82-26CDAF1BC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8864" y="350577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8E127D6-DABA-4AFA-8708-791B5FD17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5389" y="333619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7939B5-0B9A-4E97-9936-8ECA58AB8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51588" y="3860359"/>
                <a:ext cx="441961" cy="441961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3BD21BE-9D18-49F4-BFE5-083CB428D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385" y="3489459"/>
                <a:ext cx="923735" cy="109130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95D91B1-E27B-4925-80AD-D9E24C6C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088" y="3247053"/>
                <a:ext cx="220126" cy="8523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8D3A02C-71CC-4BFE-9113-EC04D912B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284" y="3247542"/>
                <a:ext cx="1503209" cy="12596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B3ECF28-A3D6-4343-9E43-4026638AF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358" y="3570804"/>
                <a:ext cx="1260908" cy="10099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7543363-F8F5-4353-828C-A17489151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830" y="3253408"/>
                <a:ext cx="315499" cy="1109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7AB947-F7FF-44EB-9613-96188CBA1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0825" y="3253408"/>
                <a:ext cx="374879" cy="132735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CB3E1F4-ADE2-4925-B069-1CCBDEC34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0902" y="3673231"/>
                <a:ext cx="961108" cy="36188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E92FAF1-8B71-4BB3-AAB4-A659120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6121" y="1366784"/>
              <a:ext cx="509050" cy="50905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1441CC1-E010-404D-BDA8-88750A6357C1}"/>
                </a:ext>
              </a:extLst>
            </p:cNvPr>
            <p:cNvGrpSpPr/>
            <p:nvPr/>
          </p:nvGrpSpPr>
          <p:grpSpPr>
            <a:xfrm>
              <a:off x="6720141" y="306100"/>
              <a:ext cx="890835" cy="890835"/>
              <a:chOff x="5615228" y="725863"/>
              <a:chExt cx="890835" cy="890835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0B7A64DA-2C47-48E0-95A5-67932016F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15228" y="725863"/>
                <a:ext cx="890835" cy="890835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79EC3F4-A87F-49E8-BEEC-059CEDA0A7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70826" y="1171280"/>
                <a:ext cx="579638" cy="218622"/>
                <a:chOff x="1632902" y="1089663"/>
                <a:chExt cx="2359593" cy="889966"/>
              </a:xfrm>
            </p:grpSpPr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1CD16D36-3BB8-4547-AF15-256DEC924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2902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920CEF45-F8E7-4928-9F2E-6B67AC8DF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716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35867050-2B5E-4281-84CA-0F9F6E3E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529" y="1089663"/>
                  <a:ext cx="889966" cy="889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4BEBF48-4217-47DA-953B-E18E79626B0A}"/>
                </a:ext>
              </a:extLst>
            </p:cNvPr>
            <p:cNvGrpSpPr/>
            <p:nvPr/>
          </p:nvGrpSpPr>
          <p:grpSpPr>
            <a:xfrm>
              <a:off x="4210650" y="1943179"/>
              <a:ext cx="566369" cy="551249"/>
              <a:chOff x="3775089" y="3122041"/>
              <a:chExt cx="1097280" cy="1067986"/>
            </a:xfrm>
          </p:grpSpPr>
          <p:sp>
            <p:nvSpPr>
              <p:cNvPr id="57" name="云形 56">
                <a:extLst>
                  <a:ext uri="{FF2B5EF4-FFF2-40B4-BE49-F238E27FC236}">
                    <a16:creationId xmlns:a16="http://schemas.microsoft.com/office/drawing/2014/main" id="{33436077-1009-47C4-A0EB-2C3175CF39D7}"/>
                  </a:ext>
                </a:extLst>
              </p:cNvPr>
              <p:cNvSpPr/>
              <p:nvPr/>
            </p:nvSpPr>
            <p:spPr>
              <a:xfrm>
                <a:off x="3775089" y="3748067"/>
                <a:ext cx="1097280" cy="441960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9B877905-5D49-494D-9D14-6407E5582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880669" y="3122041"/>
                <a:ext cx="890835" cy="890835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928C228-D0F1-4EDE-87D2-C4DAD7FD48BD}"/>
                </a:ext>
              </a:extLst>
            </p:cNvPr>
            <p:cNvGrpSpPr/>
            <p:nvPr/>
          </p:nvGrpSpPr>
          <p:grpSpPr>
            <a:xfrm>
              <a:off x="7245728" y="1829948"/>
              <a:ext cx="648432" cy="658459"/>
              <a:chOff x="7245728" y="1829948"/>
              <a:chExt cx="648432" cy="658459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0A36EFA-F4CB-43E3-AEF0-E75D359DFA79}"/>
                  </a:ext>
                </a:extLst>
              </p:cNvPr>
              <p:cNvGrpSpPr/>
              <p:nvPr/>
            </p:nvGrpSpPr>
            <p:grpSpPr>
              <a:xfrm>
                <a:off x="7327792" y="1968010"/>
                <a:ext cx="566368" cy="520397"/>
                <a:chOff x="3777446" y="1995576"/>
                <a:chExt cx="1097280" cy="1008216"/>
              </a:xfrm>
            </p:grpSpPr>
            <p:sp>
              <p:nvSpPr>
                <p:cNvPr id="81" name="云形 80">
                  <a:extLst>
                    <a:ext uri="{FF2B5EF4-FFF2-40B4-BE49-F238E27FC236}">
                      <a16:creationId xmlns:a16="http://schemas.microsoft.com/office/drawing/2014/main" id="{52319656-48A7-4FC2-8469-401527D8A3EF}"/>
                    </a:ext>
                  </a:extLst>
                </p:cNvPr>
                <p:cNvSpPr/>
                <p:nvPr/>
              </p:nvSpPr>
              <p:spPr>
                <a:xfrm>
                  <a:off x="3777446" y="2561832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C620988C-583A-4074-829B-DA19C216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1995576"/>
                  <a:ext cx="890835" cy="88996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F67A94B7-194F-48D1-97C5-E9BD2A964A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45728" y="1829948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DA91801-BC5B-4AF9-847B-B4FED6EDD60E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9387237D-3E01-4A16-A70A-8C93F04099FA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C8118ED-BF1C-420A-9785-C86CA3C0A0A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EC172768-1ADC-4944-A172-16264FBD49F8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0B1F9F8-AC84-4DB3-AC0B-21C92E11DC0D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C8CF9C58-B852-4AC6-AA0F-51924440898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0A7CE86-ABAB-4529-8743-2935447BDF6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54A4C701-7AEE-474C-9F49-B9E24EA627F6}"/>
                    </a:ext>
                  </a:extLst>
                </p:cNvPr>
                <p:cNvCxnSpPr>
                  <a:cxnSpLocks/>
                  <a:stCxn id="62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01F510E-1724-424D-B2A6-761536156A59}"/>
                    </a:ext>
                  </a:extLst>
                </p:cNvPr>
                <p:cNvCxnSpPr>
                  <a:cxnSpLocks/>
                  <a:stCxn id="62" idx="6"/>
                  <a:endCxn id="65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F8A7C51-3A10-4A64-BB40-37E20E0BC2B1}"/>
                    </a:ext>
                  </a:extLst>
                </p:cNvPr>
                <p:cNvCxnSpPr>
                  <a:cxnSpLocks/>
                  <a:stCxn id="63" idx="6"/>
                  <a:endCxn id="65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D6E9265-4F0C-41CE-B9C0-956A1041FC40}"/>
                    </a:ext>
                  </a:extLst>
                </p:cNvPr>
                <p:cNvCxnSpPr>
                  <a:cxnSpLocks/>
                  <a:stCxn id="63" idx="6"/>
                  <a:endCxn id="66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7D02CE3-FBB5-417A-A9BF-92A4B54DFED9}"/>
                    </a:ext>
                  </a:extLst>
                </p:cNvPr>
                <p:cNvCxnSpPr>
                  <a:cxnSpLocks/>
                  <a:stCxn id="63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27436D5D-87A0-4105-9CE9-2BB062BDA801}"/>
                    </a:ext>
                  </a:extLst>
                </p:cNvPr>
                <p:cNvCxnSpPr>
                  <a:cxnSpLocks/>
                  <a:stCxn id="62" idx="6"/>
                  <a:endCxn id="66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E583B924-8F39-494E-B9C5-5C4CCAAA27E9}"/>
                    </a:ext>
                  </a:extLst>
                </p:cNvPr>
                <p:cNvCxnSpPr>
                  <a:cxnSpLocks/>
                  <a:stCxn id="67" idx="2"/>
                  <a:endCxn id="65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4B4D57C3-AADC-41B5-844A-E0553FAE82CE}"/>
                    </a:ext>
                  </a:extLst>
                </p:cNvPr>
                <p:cNvCxnSpPr>
                  <a:cxnSpLocks/>
                  <a:stCxn id="67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E9FD1105-7719-4847-AE20-F2401F4EDFD5}"/>
                    </a:ext>
                  </a:extLst>
                </p:cNvPr>
                <p:cNvCxnSpPr>
                  <a:cxnSpLocks/>
                  <a:stCxn id="68" idx="2"/>
                  <a:endCxn id="65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A9DD2DFC-34F0-48CC-BD9B-5789D8E97554}"/>
                    </a:ext>
                  </a:extLst>
                </p:cNvPr>
                <p:cNvCxnSpPr>
                  <a:cxnSpLocks/>
                  <a:stCxn id="67" idx="2"/>
                  <a:endCxn id="66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DFBBCC92-B326-49D7-BFDC-7A1B0121DB30}"/>
                    </a:ext>
                  </a:extLst>
                </p:cNvPr>
                <p:cNvCxnSpPr>
                  <a:cxnSpLocks/>
                  <a:stCxn id="68" idx="2"/>
                  <a:endCxn id="66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C2B9EE8-7F02-4C76-AC18-8F69BD921B65}"/>
                    </a:ext>
                  </a:extLst>
                </p:cNvPr>
                <p:cNvCxnSpPr>
                  <a:cxnSpLocks/>
                  <a:stCxn id="68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B5CB7E-4B50-4824-97B8-929877871EFA}"/>
                </a:ext>
              </a:extLst>
            </p:cNvPr>
            <p:cNvGrpSpPr/>
            <p:nvPr/>
          </p:nvGrpSpPr>
          <p:grpSpPr>
            <a:xfrm>
              <a:off x="5678755" y="2461206"/>
              <a:ext cx="671709" cy="658670"/>
              <a:chOff x="5678755" y="2461206"/>
              <a:chExt cx="671709" cy="658670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9FF7FCBE-EA44-4F06-9CC3-FB0C7969DF99}"/>
                  </a:ext>
                </a:extLst>
              </p:cNvPr>
              <p:cNvGrpSpPr/>
              <p:nvPr/>
            </p:nvGrpSpPr>
            <p:grpSpPr>
              <a:xfrm>
                <a:off x="5784096" y="2599268"/>
                <a:ext cx="566368" cy="520608"/>
                <a:chOff x="3775089" y="4249390"/>
                <a:chExt cx="1097280" cy="1008623"/>
              </a:xfrm>
            </p:grpSpPr>
            <p:sp>
              <p:nvSpPr>
                <p:cNvPr id="105" name="云形 104">
                  <a:extLst>
                    <a:ext uri="{FF2B5EF4-FFF2-40B4-BE49-F238E27FC236}">
                      <a16:creationId xmlns:a16="http://schemas.microsoft.com/office/drawing/2014/main" id="{AEC8DD1C-2DB4-43AC-A6DB-44B13544A9B9}"/>
                    </a:ext>
                  </a:extLst>
                </p:cNvPr>
                <p:cNvSpPr/>
                <p:nvPr/>
              </p:nvSpPr>
              <p:spPr>
                <a:xfrm>
                  <a:off x="3775089" y="4816053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A5F0A432-2016-40CA-AFFA-53A2DAEF1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5954" y="4249390"/>
                  <a:ext cx="895550" cy="89555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75D7547-6AE1-4052-B908-5A08D0C2C4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78755" y="2461206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48D382A-346F-4B30-9956-82F846AB32E9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6BF8C27-1993-408B-A65B-4F0859C08341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A5D9041-A37F-4233-BFD1-129C4EDD77B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622FC4B-B4F0-4F64-BC17-C9E946A2BEE7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190BF3D-A2E2-4DB2-A9EE-87A3954E924F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E49165E0-9D19-439F-8398-D80C616AFB2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B00FF8F-77B7-43AB-93E4-37EAB17D48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0AD2A60-1CFF-4784-BA4D-76AFC284DD86}"/>
                    </a:ext>
                  </a:extLst>
                </p:cNvPr>
                <p:cNvCxnSpPr>
                  <a:cxnSpLocks/>
                  <a:stCxn id="86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62303E4-0F05-48F4-8D68-1369BAB35CA6}"/>
                    </a:ext>
                  </a:extLst>
                </p:cNvPr>
                <p:cNvCxnSpPr>
                  <a:cxnSpLocks/>
                  <a:stCxn id="86" idx="6"/>
                  <a:endCxn id="89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E7440CFC-E196-4607-8C4F-B7921EA07582}"/>
                    </a:ext>
                  </a:extLst>
                </p:cNvPr>
                <p:cNvCxnSpPr>
                  <a:cxnSpLocks/>
                  <a:stCxn id="87" idx="6"/>
                  <a:endCxn id="89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1942F050-DD13-4172-9034-5EAF5DC53CFA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956326A-9E6D-4C80-B810-33B34396486A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892DB24C-09F7-4077-A2A7-1F46263E418E}"/>
                    </a:ext>
                  </a:extLst>
                </p:cNvPr>
                <p:cNvCxnSpPr>
                  <a:cxnSpLocks/>
                  <a:stCxn id="86" idx="6"/>
                  <a:endCxn id="90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3EEB966-7514-4AF3-833B-557D2B95BF06}"/>
                    </a:ext>
                  </a:extLst>
                </p:cNvPr>
                <p:cNvCxnSpPr>
                  <a:cxnSpLocks/>
                  <a:stCxn id="91" idx="2"/>
                  <a:endCxn id="89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3DBB12A-FD61-455F-ADD2-AC256314E30B}"/>
                    </a:ext>
                  </a:extLst>
                </p:cNvPr>
                <p:cNvCxnSpPr>
                  <a:cxnSpLocks/>
                  <a:stCxn id="91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4603306-81D3-420E-B287-791778176461}"/>
                    </a:ext>
                  </a:extLst>
                </p:cNvPr>
                <p:cNvCxnSpPr>
                  <a:cxnSpLocks/>
                  <a:stCxn id="92" idx="2"/>
                  <a:endCxn id="89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DE7ACE0-0C3E-4562-BA30-68AA61D2B8A3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734CFBFB-2B9F-47A5-A28D-EA2A458E7315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15EAB20-DA96-4ECE-85BD-0D07E178F8BA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1E6FAD96-EF15-41D3-86E1-B3C9CECF6473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H="1" flipV="1">
              <a:off x="6315171" y="1621309"/>
              <a:ext cx="1065900" cy="57638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7249147E-7C8B-408E-ABA4-14BB684557A9}"/>
                </a:ext>
              </a:extLst>
            </p:cNvPr>
            <p:cNvCxnSpPr>
              <a:cxnSpLocks/>
              <a:stCxn id="28" idx="1"/>
              <a:endCxn id="58" idx="3"/>
            </p:cNvCxnSpPr>
            <p:nvPr/>
          </p:nvCxnSpPr>
          <p:spPr>
            <a:xfrm flipH="1">
              <a:off x="4724957" y="1621309"/>
              <a:ext cx="1081164" cy="55177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15EF97E7-EA3D-495F-8D74-61A845D937C4}"/>
                </a:ext>
              </a:extLst>
            </p:cNvPr>
            <p:cNvCxnSpPr>
              <a:cxnSpLocks/>
              <a:stCxn id="106" idx="0"/>
              <a:endCxn id="28" idx="2"/>
            </p:cNvCxnSpPr>
            <p:nvPr/>
          </p:nvCxnSpPr>
          <p:spPr>
            <a:xfrm flipH="1" flipV="1">
              <a:off x="6060646" y="1875834"/>
              <a:ext cx="6634" cy="7234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903492D-719F-41F3-ADF9-B7F6BDB94EF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060646" y="951959"/>
              <a:ext cx="672699" cy="41482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CBBE3DB-7D85-4B59-AA0B-54CD00DAF156}"/>
                </a:ext>
              </a:extLst>
            </p:cNvPr>
            <p:cNvCxnSpPr>
              <a:cxnSpLocks/>
              <a:stCxn id="57" idx="1"/>
              <a:endCxn id="13" idx="0"/>
            </p:cNvCxnSpPr>
            <p:nvPr/>
          </p:nvCxnSpPr>
          <p:spPr>
            <a:xfrm flipH="1">
              <a:off x="3333781" y="2494185"/>
              <a:ext cx="1160054" cy="1472120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D8C6E3A-8ED3-4BB0-9926-5D8DDC5E0760}"/>
                </a:ext>
              </a:extLst>
            </p:cNvPr>
            <p:cNvCxnSpPr>
              <a:cxnSpLocks/>
              <a:stCxn id="57" idx="1"/>
              <a:endCxn id="14" idx="0"/>
            </p:cNvCxnSpPr>
            <p:nvPr/>
          </p:nvCxnSpPr>
          <p:spPr>
            <a:xfrm flipH="1">
              <a:off x="4312734" y="2494185"/>
              <a:ext cx="181101" cy="1163264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61A96FA-CFF8-4274-BF55-196BB3B7C2D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>
              <a:off x="4493835" y="2494185"/>
              <a:ext cx="468638" cy="82965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8A1264A-B52D-47BE-9FE3-11AC68A2AC83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>
              <a:off x="6067280" y="3119633"/>
              <a:ext cx="138316" cy="263979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0FCDDA2-372B-4D84-BB89-23E913EEFB59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5643427" y="3119633"/>
              <a:ext cx="423853" cy="828103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8058AC9-109A-4D42-91E0-BA52842143BF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7029845" y="2488164"/>
              <a:ext cx="581131" cy="101761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230D424-A7BC-4E60-94C6-A6145D781D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161593" cy="1372195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771D6BB-AC1C-41A2-8A2E-D1A6B9CB249E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545394" cy="848028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B10FE8D-2C12-411B-A7E7-6498F5CB7095}"/>
                </a:ext>
              </a:extLst>
            </p:cNvPr>
            <p:cNvSpPr txBox="1"/>
            <p:nvPr/>
          </p:nvSpPr>
          <p:spPr>
            <a:xfrm>
              <a:off x="6797699" y="94351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51A1E90-3ADA-4C3D-9F95-8FF97A6B034E}"/>
                </a:ext>
              </a:extLst>
            </p:cNvPr>
            <p:cNvSpPr txBox="1"/>
            <p:nvPr/>
          </p:nvSpPr>
          <p:spPr>
            <a:xfrm>
              <a:off x="6288060" y="127382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 Network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F0F1A6-8AD0-4275-A557-90FF8C3EA232}"/>
                </a:ext>
              </a:extLst>
            </p:cNvPr>
            <p:cNvSpPr txBox="1"/>
            <p:nvPr/>
          </p:nvSpPr>
          <p:spPr>
            <a:xfrm>
              <a:off x="7772573" y="1871102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Devices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0B5DCEC-B8BE-4BEC-8F37-DA62FECF431B}"/>
                </a:ext>
              </a:extLst>
            </p:cNvPr>
            <p:cNvSpPr txBox="1"/>
            <p:nvPr/>
          </p:nvSpPr>
          <p:spPr>
            <a:xfrm>
              <a:off x="2190679" y="2428635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448E75B-E110-48C9-95AC-1E5DE335F54C}"/>
                </a:ext>
              </a:extLst>
            </p:cNvPr>
            <p:cNvSpPr txBox="1"/>
            <p:nvPr/>
          </p:nvSpPr>
          <p:spPr>
            <a:xfrm>
              <a:off x="4379633" y="805671"/>
              <a:ext cx="228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A032E1-8D95-49F4-8B26-CA6C94ABBE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2964" y="1830471"/>
              <a:ext cx="183161" cy="183161"/>
              <a:chOff x="8845862" y="2915030"/>
              <a:chExt cx="324876" cy="32487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44266C4-0DFA-441B-83DA-9534495AAE6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8740BF14-6641-49E8-8E8B-3ABDDAC19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567781EF-9E59-48BD-961A-F2F79D3427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38" y="1101968"/>
              <a:ext cx="183161" cy="183161"/>
              <a:chOff x="8845862" y="2915030"/>
              <a:chExt cx="324876" cy="324876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1E6F573-9F4E-40BC-BE20-3B1C8E787555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6772B268-206F-4021-993B-A748D647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50235FA-CAC6-4471-BFFA-0A563A128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6348" y="2155421"/>
              <a:ext cx="183161" cy="183161"/>
              <a:chOff x="8845862" y="2915030"/>
              <a:chExt cx="324876" cy="324876"/>
            </a:xfrm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A80EE4E-AFEC-4DDF-9C8D-04CE557F10B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D5A0868D-F852-4882-AD5D-4616306D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7F8637CB-6F71-44CE-94C4-BB73293C3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17794" y="1798726"/>
              <a:ext cx="183161" cy="183161"/>
              <a:chOff x="8845862" y="2915030"/>
              <a:chExt cx="324876" cy="32487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35DBC12-6D7E-4184-AF5D-35ADF730F52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6E087CB8-A707-4781-A0D4-0A4342A1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F051692-17E3-48FD-8214-D09F099993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6139" y="2714966"/>
              <a:ext cx="324876" cy="324876"/>
              <a:chOff x="8845862" y="2915030"/>
              <a:chExt cx="324876" cy="324876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53BD9CD0-D285-452D-A238-A3DE766B13A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61E7E3C6-9B98-48D9-9C46-57AF7939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D4E96F5-D0CB-4D86-A5D0-79D4453E9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05" y="3106041"/>
              <a:ext cx="324876" cy="324876"/>
              <a:chOff x="8845862" y="2915030"/>
              <a:chExt cx="324876" cy="324876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A163E2A-AE0D-4968-AADB-AF21DF90FB9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3" name="图形 142">
                <a:extLst>
                  <a:ext uri="{FF2B5EF4-FFF2-40B4-BE49-F238E27FC236}">
                    <a16:creationId xmlns:a16="http://schemas.microsoft.com/office/drawing/2014/main" id="{BFB41BA1-8D0B-4504-AAD6-F4EA93FD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FA878462-E5D7-4E2F-9EE8-EB38D354F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12824" y="2767812"/>
              <a:ext cx="324876" cy="324876"/>
              <a:chOff x="8845862" y="2915030"/>
              <a:chExt cx="324876" cy="324876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92B7DEA-58EF-4870-B506-3E48172FE29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44786442-C7F5-4FC5-ADEC-36821B3F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9D692A4-5129-4A71-BC36-A5857B07E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708" y="3383519"/>
              <a:ext cx="324876" cy="324876"/>
              <a:chOff x="8845862" y="2915030"/>
              <a:chExt cx="324876" cy="324876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B14F814-6EDE-43E9-8037-02C646988EB3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9" name="图形 148">
                <a:extLst>
                  <a:ext uri="{FF2B5EF4-FFF2-40B4-BE49-F238E27FC236}">
                    <a16:creationId xmlns:a16="http://schemas.microsoft.com/office/drawing/2014/main" id="{2925B4E1-6F24-40F6-968A-AE7577310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D3B549BB-666F-43C5-B26E-DFE387962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1713" y="2943603"/>
              <a:ext cx="324876" cy="324876"/>
              <a:chOff x="8845862" y="2915030"/>
              <a:chExt cx="324876" cy="324876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2C48C7E-DFCA-477C-A98E-6244C6A9FBB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4AE2EE9-6710-4A4A-9E72-1B3BCD47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E3BD94B-6563-4E23-85B8-2C9C7A61A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3544" y="2726401"/>
              <a:ext cx="324876" cy="324876"/>
              <a:chOff x="8845862" y="2915030"/>
              <a:chExt cx="324876" cy="324876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D0A546-F5C7-41B8-9DD2-2B93100756D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5" name="图形 154">
                <a:extLst>
                  <a:ext uri="{FF2B5EF4-FFF2-40B4-BE49-F238E27FC236}">
                    <a16:creationId xmlns:a16="http://schemas.microsoft.com/office/drawing/2014/main" id="{4F668B3C-7F1E-4337-B8BF-CB05693A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52421C-C7E9-4913-9294-DA485A69A0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13" y="3311939"/>
              <a:ext cx="324876" cy="324876"/>
              <a:chOff x="8845862" y="2915030"/>
              <a:chExt cx="324876" cy="32487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1B207DC6-CCDA-4671-9FE1-E62825185E7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8" name="图形 157">
                <a:extLst>
                  <a:ext uri="{FF2B5EF4-FFF2-40B4-BE49-F238E27FC236}">
                    <a16:creationId xmlns:a16="http://schemas.microsoft.com/office/drawing/2014/main" id="{990C8887-7156-42ED-89E1-58D9BEA0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pic>
          <p:nvPicPr>
            <p:cNvPr id="159" name="图形 158">
              <a:extLst>
                <a:ext uri="{FF2B5EF4-FFF2-40B4-BE49-F238E27FC236}">
                  <a16:creationId xmlns:a16="http://schemas.microsoft.com/office/drawing/2014/main" id="{FE50A482-1129-470A-8599-1808C754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630350" y="4142253"/>
              <a:ext cx="225174" cy="225174"/>
            </a:xfrm>
            <a:prstGeom prst="rect">
              <a:avLst/>
            </a:prstGeom>
          </p:spPr>
        </p:pic>
        <p:pic>
          <p:nvPicPr>
            <p:cNvPr id="160" name="图形 159">
              <a:extLst>
                <a:ext uri="{FF2B5EF4-FFF2-40B4-BE49-F238E27FC236}">
                  <a16:creationId xmlns:a16="http://schemas.microsoft.com/office/drawing/2014/main" id="{449EF7F1-6E53-458E-A431-87C05BFE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2875759" y="4254840"/>
              <a:ext cx="225174" cy="225174"/>
            </a:xfrm>
            <a:prstGeom prst="rect">
              <a:avLst/>
            </a:prstGeom>
          </p:spPr>
        </p:pic>
        <p:pic>
          <p:nvPicPr>
            <p:cNvPr id="161" name="图形 160">
              <a:extLst>
                <a:ext uri="{FF2B5EF4-FFF2-40B4-BE49-F238E27FC236}">
                  <a16:creationId xmlns:a16="http://schemas.microsoft.com/office/drawing/2014/main" id="{7444AE35-8A84-4EE7-ADC5-FDD21380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915196" y="4259470"/>
              <a:ext cx="225174" cy="225174"/>
            </a:xfrm>
            <a:prstGeom prst="rect">
              <a:avLst/>
            </a:prstGeom>
          </p:spPr>
        </p:pic>
        <p:pic>
          <p:nvPicPr>
            <p:cNvPr id="162" name="图形 161">
              <a:extLst>
                <a:ext uri="{FF2B5EF4-FFF2-40B4-BE49-F238E27FC236}">
                  <a16:creationId xmlns:a16="http://schemas.microsoft.com/office/drawing/2014/main" id="{CEF20B34-6907-4993-8C8D-C42ADA5E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886963" y="3595808"/>
              <a:ext cx="225174" cy="225174"/>
            </a:xfrm>
            <a:prstGeom prst="rect">
              <a:avLst/>
            </a:prstGeom>
          </p:spPr>
        </p:pic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5EB80A06-3C38-406B-A3DE-2A6ACAD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785324" y="3741584"/>
              <a:ext cx="225174" cy="225174"/>
            </a:xfrm>
            <a:prstGeom prst="rect">
              <a:avLst/>
            </a:prstGeom>
          </p:spPr>
        </p:pic>
        <p:pic>
          <p:nvPicPr>
            <p:cNvPr id="164" name="图形 163">
              <a:extLst>
                <a:ext uri="{FF2B5EF4-FFF2-40B4-BE49-F238E27FC236}">
                  <a16:creationId xmlns:a16="http://schemas.microsoft.com/office/drawing/2014/main" id="{7EABB696-00C0-451E-9A96-37465886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40275" y="3312495"/>
              <a:ext cx="225174" cy="225174"/>
            </a:xfrm>
            <a:prstGeom prst="rect">
              <a:avLst/>
            </a:prstGeom>
          </p:spPr>
        </p:pic>
        <p:pic>
          <p:nvPicPr>
            <p:cNvPr id="165" name="图形 164">
              <a:extLst>
                <a:ext uri="{FF2B5EF4-FFF2-40B4-BE49-F238E27FC236}">
                  <a16:creationId xmlns:a16="http://schemas.microsoft.com/office/drawing/2014/main" id="{67F2F016-0FE0-4DD2-98C8-81CA00E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10851" y="3859058"/>
              <a:ext cx="225174" cy="225174"/>
            </a:xfrm>
            <a:prstGeom prst="rect">
              <a:avLst/>
            </a:prstGeom>
          </p:spPr>
        </p:pic>
        <p:pic>
          <p:nvPicPr>
            <p:cNvPr id="166" name="图形 165">
              <a:extLst>
                <a:ext uri="{FF2B5EF4-FFF2-40B4-BE49-F238E27FC236}">
                  <a16:creationId xmlns:a16="http://schemas.microsoft.com/office/drawing/2014/main" id="{4F67556C-0485-449A-A3DC-4648866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869467" y="4247224"/>
              <a:ext cx="225174" cy="225174"/>
            </a:xfrm>
            <a:prstGeom prst="rect">
              <a:avLst/>
            </a:prstGeom>
          </p:spPr>
        </p:pic>
        <p:pic>
          <p:nvPicPr>
            <p:cNvPr id="167" name="图形 166">
              <a:extLst>
                <a:ext uri="{FF2B5EF4-FFF2-40B4-BE49-F238E27FC236}">
                  <a16:creationId xmlns:a16="http://schemas.microsoft.com/office/drawing/2014/main" id="{AE78D31F-B431-4831-8BDC-3F3C7527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342757" y="3644964"/>
              <a:ext cx="225174" cy="225174"/>
            </a:xfrm>
            <a:prstGeom prst="rect">
              <a:avLst/>
            </a:prstGeom>
          </p:spPr>
        </p:pic>
        <p:pic>
          <p:nvPicPr>
            <p:cNvPr id="168" name="图形 167">
              <a:extLst>
                <a:ext uri="{FF2B5EF4-FFF2-40B4-BE49-F238E27FC236}">
                  <a16:creationId xmlns:a16="http://schemas.microsoft.com/office/drawing/2014/main" id="{3968DB1C-B392-4DF5-B25F-5DF456B0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111804" y="3860183"/>
              <a:ext cx="225174" cy="225174"/>
            </a:xfrm>
            <a:prstGeom prst="rect">
              <a:avLst/>
            </a:prstGeom>
          </p:spPr>
        </p:pic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078CA255-2B49-40C6-BF0E-8056D7D2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616721" y="3937781"/>
              <a:ext cx="225174" cy="225174"/>
            </a:xfrm>
            <a:prstGeom prst="rect">
              <a:avLst/>
            </a:prstGeom>
          </p:spPr>
        </p:pic>
        <p:pic>
          <p:nvPicPr>
            <p:cNvPr id="170" name="图形 169">
              <a:extLst>
                <a:ext uri="{FF2B5EF4-FFF2-40B4-BE49-F238E27FC236}">
                  <a16:creationId xmlns:a16="http://schemas.microsoft.com/office/drawing/2014/main" id="{9E9629A5-1863-4349-B8CC-7D07DEE3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054748" y="4003345"/>
              <a:ext cx="225174" cy="225174"/>
            </a:xfrm>
            <a:prstGeom prst="rect">
              <a:avLst/>
            </a:prstGeom>
          </p:spPr>
        </p:pic>
        <p:pic>
          <p:nvPicPr>
            <p:cNvPr id="171" name="图形 170">
              <a:extLst>
                <a:ext uri="{FF2B5EF4-FFF2-40B4-BE49-F238E27FC236}">
                  <a16:creationId xmlns:a16="http://schemas.microsoft.com/office/drawing/2014/main" id="{FA3145A1-2009-4E16-B432-354FB62D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8373926" y="3458217"/>
              <a:ext cx="225174" cy="225174"/>
            </a:xfrm>
            <a:prstGeom prst="rect">
              <a:avLst/>
            </a:prstGeom>
          </p:spPr>
        </p:pic>
        <p:pic>
          <p:nvPicPr>
            <p:cNvPr id="172" name="图形 171">
              <a:extLst>
                <a:ext uri="{FF2B5EF4-FFF2-40B4-BE49-F238E27FC236}">
                  <a16:creationId xmlns:a16="http://schemas.microsoft.com/office/drawing/2014/main" id="{3ADE11CC-8244-47A4-BF33-25E4DA21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497830" y="4319942"/>
              <a:ext cx="225174" cy="225174"/>
            </a:xfrm>
            <a:prstGeom prst="rect">
              <a:avLst/>
            </a:prstGeom>
          </p:spPr>
        </p:pic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FB4983B-D787-4C3A-ADDF-189856A3DF3C}"/>
                </a:ext>
              </a:extLst>
            </p:cNvPr>
            <p:cNvSpPr txBox="1"/>
            <p:nvPr/>
          </p:nvSpPr>
          <p:spPr>
            <a:xfrm>
              <a:off x="3937610" y="150127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5" name="右大括号 174">
            <a:extLst>
              <a:ext uri="{FF2B5EF4-FFF2-40B4-BE49-F238E27FC236}">
                <a16:creationId xmlns:a16="http://schemas.microsoft.com/office/drawing/2014/main" id="{6D9C8B7A-999F-4A5A-ACE0-097F091DDF97}"/>
              </a:ext>
            </a:extLst>
          </p:cNvPr>
          <p:cNvSpPr/>
          <p:nvPr/>
        </p:nvSpPr>
        <p:spPr>
          <a:xfrm>
            <a:off x="8976320" y="1323962"/>
            <a:ext cx="330004" cy="1920378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右大括号 176">
            <a:extLst>
              <a:ext uri="{FF2B5EF4-FFF2-40B4-BE49-F238E27FC236}">
                <a16:creationId xmlns:a16="http://schemas.microsoft.com/office/drawing/2014/main" id="{16ED5E78-7CAA-45B7-9389-30F70EC875FE}"/>
              </a:ext>
            </a:extLst>
          </p:cNvPr>
          <p:cNvSpPr/>
          <p:nvPr/>
        </p:nvSpPr>
        <p:spPr>
          <a:xfrm>
            <a:off x="8976320" y="3510704"/>
            <a:ext cx="330004" cy="2054110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24C983D-2C5F-42B9-9FE8-47E7EE777A55}"/>
              </a:ext>
            </a:extLst>
          </p:cNvPr>
          <p:cNvSpPr txBox="1"/>
          <p:nvPr/>
        </p:nvSpPr>
        <p:spPr>
          <a:xfrm>
            <a:off x="9192344" y="1959031"/>
            <a:ext cx="334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Wide-area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distance, low bandwidth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809BC9A2-65C1-4976-A4B7-531AED5BF25C}"/>
              </a:ext>
            </a:extLst>
          </p:cNvPr>
          <p:cNvSpPr txBox="1"/>
          <p:nvPr/>
        </p:nvSpPr>
        <p:spPr>
          <a:xfrm>
            <a:off x="9201342" y="4199926"/>
            <a:ext cx="32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distance, high bandwidth</a:t>
            </a:r>
          </a:p>
        </p:txBody>
      </p:sp>
      <p:sp>
        <p:nvSpPr>
          <p:cNvPr id="176" name="对话气泡: 圆角矩形 175">
            <a:extLst>
              <a:ext uri="{FF2B5EF4-FFF2-40B4-BE49-F238E27FC236}">
                <a16:creationId xmlns:a16="http://schemas.microsoft.com/office/drawing/2014/main" id="{9FFE04B8-C440-496F-8E9E-87C09AB6F512}"/>
              </a:ext>
            </a:extLst>
          </p:cNvPr>
          <p:cNvSpPr/>
          <p:nvPr/>
        </p:nvSpPr>
        <p:spPr>
          <a:xfrm>
            <a:off x="885468" y="1123560"/>
            <a:ext cx="4505494" cy="1224020"/>
          </a:xfrm>
          <a:prstGeom prst="wedgeRoundRectCallout">
            <a:avLst>
              <a:gd name="adj1" fmla="val 19595"/>
              <a:gd name="adj2" fmla="val 926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Super-resolution DNN is large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device cannot support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real-time inference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04F5A-E651-B5C3-B2A0-7DF80C68CC8D}"/>
              </a:ext>
            </a:extLst>
          </p:cNvPr>
          <p:cNvSpPr txBox="1"/>
          <p:nvPr/>
        </p:nvSpPr>
        <p:spPr>
          <a:xfrm>
            <a:off x="7686556" y="385066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780D7D-1E0B-E920-4DA9-2498FC74E11E}"/>
              </a:ext>
            </a:extLst>
          </p:cNvPr>
          <p:cNvGrpSpPr>
            <a:grpSpLocks noChangeAspect="1"/>
          </p:cNvGrpSpPr>
          <p:nvPr/>
        </p:nvGrpSpPr>
        <p:grpSpPr>
          <a:xfrm>
            <a:off x="3632330" y="2712489"/>
            <a:ext cx="864000" cy="852886"/>
            <a:chOff x="2149311" y="1319753"/>
            <a:chExt cx="4273486" cy="4218494"/>
          </a:xfrm>
          <a:solidFill>
            <a:srgbClr val="F46D43"/>
          </a:solidFill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609BC19-E811-3BC0-E474-DED06BDE4A67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3063711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4B02DE1-DA7C-0DDB-7816-F53DBE734E67}"/>
                </a:ext>
              </a:extLst>
            </p:cNvPr>
            <p:cNvCxnSpPr>
              <a:cxnSpLocks/>
              <a:stCxn id="187" idx="6"/>
              <a:endCxn id="190" idx="2"/>
            </p:cNvCxnSpPr>
            <p:nvPr/>
          </p:nvCxnSpPr>
          <p:spPr>
            <a:xfrm>
              <a:off x="3063711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EC2356-7C07-0154-4CB1-F9BAFB30E10F}"/>
                </a:ext>
              </a:extLst>
            </p:cNvPr>
            <p:cNvCxnSpPr>
              <a:cxnSpLocks/>
              <a:stCxn id="188" idx="6"/>
              <a:endCxn id="190" idx="2"/>
            </p:cNvCxnSpPr>
            <p:nvPr/>
          </p:nvCxnSpPr>
          <p:spPr>
            <a:xfrm flipV="1">
              <a:off x="3063711" y="3429000"/>
              <a:ext cx="765143" cy="737648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45AF359-211B-42F3-1CB3-34D3F60AAF97}"/>
                </a:ext>
              </a:extLst>
            </p:cNvPr>
            <p:cNvCxnSpPr>
              <a:cxnSpLocks/>
              <a:stCxn id="188" idx="6"/>
              <a:endCxn id="191" idx="2"/>
            </p:cNvCxnSpPr>
            <p:nvPr/>
          </p:nvCxnSpPr>
          <p:spPr>
            <a:xfrm>
              <a:off x="3063711" y="4166648"/>
              <a:ext cx="765143" cy="914399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7E337E0-F379-DC83-F431-515D64C2EC10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3063711" y="1776953"/>
              <a:ext cx="765143" cy="2389695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5D6EC3D3-858C-4AE8-0857-C3380F0606F7}"/>
                </a:ext>
              </a:extLst>
            </p:cNvPr>
            <p:cNvCxnSpPr>
              <a:cxnSpLocks/>
              <a:stCxn id="187" idx="6"/>
              <a:endCxn id="191" idx="2"/>
            </p:cNvCxnSpPr>
            <p:nvPr/>
          </p:nvCxnSpPr>
          <p:spPr>
            <a:xfrm>
              <a:off x="3063711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8E7945F0-016F-E9A3-CEC8-F1DA08257EAD}"/>
                </a:ext>
              </a:extLst>
            </p:cNvPr>
            <p:cNvCxnSpPr>
              <a:cxnSpLocks/>
              <a:stCxn id="192" idx="2"/>
              <a:endCxn id="190" idx="6"/>
            </p:cNvCxnSpPr>
            <p:nvPr/>
          </p:nvCxnSpPr>
          <p:spPr>
            <a:xfrm flipH="1">
              <a:off x="4743254" y="2691353"/>
              <a:ext cx="765143" cy="737647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0A9AFC9-E5F1-129F-B1F0-EF8D2E99D66A}"/>
                </a:ext>
              </a:extLst>
            </p:cNvPr>
            <p:cNvCxnSpPr>
              <a:cxnSpLocks/>
              <a:stCxn id="192" idx="2"/>
              <a:endCxn id="189" idx="6"/>
            </p:cNvCxnSpPr>
            <p:nvPr/>
          </p:nvCxnSpPr>
          <p:spPr>
            <a:xfrm flipH="1" flipV="1">
              <a:off x="4743254" y="1776953"/>
              <a:ext cx="765143" cy="914400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D8BCD438-8ACA-D7A7-8F34-C206DE7E51B2}"/>
                </a:ext>
              </a:extLst>
            </p:cNvPr>
            <p:cNvCxnSpPr>
              <a:cxnSpLocks/>
              <a:stCxn id="193" idx="2"/>
              <a:endCxn id="190" idx="6"/>
            </p:cNvCxnSpPr>
            <p:nvPr/>
          </p:nvCxnSpPr>
          <p:spPr>
            <a:xfrm flipH="1" flipV="1">
              <a:off x="4743254" y="3429000"/>
              <a:ext cx="765143" cy="73293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D58BAB0-18E1-90C5-750F-DE47F1CE65EA}"/>
                </a:ext>
              </a:extLst>
            </p:cNvPr>
            <p:cNvCxnSpPr>
              <a:cxnSpLocks/>
              <a:stCxn id="192" idx="2"/>
              <a:endCxn id="191" idx="6"/>
            </p:cNvCxnSpPr>
            <p:nvPr/>
          </p:nvCxnSpPr>
          <p:spPr>
            <a:xfrm flipH="1">
              <a:off x="4743254" y="2691353"/>
              <a:ext cx="765143" cy="2389694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80A5DAF-8E88-D7B9-9941-A56468149354}"/>
                </a:ext>
              </a:extLst>
            </p:cNvPr>
            <p:cNvCxnSpPr>
              <a:cxnSpLocks/>
              <a:stCxn id="193" idx="2"/>
              <a:endCxn id="191" idx="6"/>
            </p:cNvCxnSpPr>
            <p:nvPr/>
          </p:nvCxnSpPr>
          <p:spPr>
            <a:xfrm flipH="1">
              <a:off x="4743254" y="4161934"/>
              <a:ext cx="765143" cy="919113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D3532DB-FDD2-79A5-E9FA-79AFC33E52E0}"/>
                </a:ext>
              </a:extLst>
            </p:cNvPr>
            <p:cNvCxnSpPr>
              <a:cxnSpLocks/>
              <a:stCxn id="193" idx="2"/>
              <a:endCxn id="189" idx="6"/>
            </p:cNvCxnSpPr>
            <p:nvPr/>
          </p:nvCxnSpPr>
          <p:spPr>
            <a:xfrm flipH="1" flipV="1">
              <a:off x="4743254" y="1776953"/>
              <a:ext cx="765143" cy="2384981"/>
            </a:xfrm>
            <a:prstGeom prst="line">
              <a:avLst/>
            </a:prstGeom>
            <a:grpFill/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AB783B74-2E75-2D56-54C5-0F76C3349980}"/>
                </a:ext>
              </a:extLst>
            </p:cNvPr>
            <p:cNvSpPr/>
            <p:nvPr/>
          </p:nvSpPr>
          <p:spPr>
            <a:xfrm>
              <a:off x="2149311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A253E8D5-99E9-949D-EA4A-404E58B397DC}"/>
                </a:ext>
              </a:extLst>
            </p:cNvPr>
            <p:cNvSpPr/>
            <p:nvPr/>
          </p:nvSpPr>
          <p:spPr>
            <a:xfrm>
              <a:off x="2149311" y="3709448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FFE3E9CE-972D-12D1-F485-B70788CF95BB}"/>
                </a:ext>
              </a:extLst>
            </p:cNvPr>
            <p:cNvSpPr/>
            <p:nvPr/>
          </p:nvSpPr>
          <p:spPr>
            <a:xfrm>
              <a:off x="3828854" y="13197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3D28CA95-C0FF-0015-8F83-F21535C51C92}"/>
                </a:ext>
              </a:extLst>
            </p:cNvPr>
            <p:cNvSpPr/>
            <p:nvPr/>
          </p:nvSpPr>
          <p:spPr>
            <a:xfrm>
              <a:off x="3828854" y="2971800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EE19308C-1B2C-7778-7696-B98E594A0051}"/>
                </a:ext>
              </a:extLst>
            </p:cNvPr>
            <p:cNvSpPr/>
            <p:nvPr/>
          </p:nvSpPr>
          <p:spPr>
            <a:xfrm>
              <a:off x="3828854" y="4623847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84F06742-A413-3A50-1515-CC52B1F11A5B}"/>
                </a:ext>
              </a:extLst>
            </p:cNvPr>
            <p:cNvSpPr/>
            <p:nvPr/>
          </p:nvSpPr>
          <p:spPr>
            <a:xfrm>
              <a:off x="5508397" y="2234153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10F8B53E-7223-801D-9B23-880D0A26D9C9}"/>
                </a:ext>
              </a:extLst>
            </p:cNvPr>
            <p:cNvSpPr/>
            <p:nvPr/>
          </p:nvSpPr>
          <p:spPr>
            <a:xfrm>
              <a:off x="5508397" y="3704734"/>
              <a:ext cx="914400" cy="9144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4012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E46-6AE7-4AFC-921B-F1767E11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Issue: Redundant deployment but produce same content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35DC14-8A81-4DBD-8A6D-D18E534C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7C35CC-CBB1-44B9-9DBF-673F2F7502C2}"/>
              </a:ext>
            </a:extLst>
          </p:cNvPr>
          <p:cNvGrpSpPr/>
          <p:nvPr/>
        </p:nvGrpSpPr>
        <p:grpSpPr>
          <a:xfrm>
            <a:off x="1775520" y="1290153"/>
            <a:ext cx="7068198" cy="4277693"/>
            <a:chOff x="2190679" y="306100"/>
            <a:chExt cx="7068198" cy="42776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97E133-3276-4433-AAEC-496B582FF006}"/>
                </a:ext>
              </a:extLst>
            </p:cNvPr>
            <p:cNvGrpSpPr/>
            <p:nvPr/>
          </p:nvGrpSpPr>
          <p:grpSpPr>
            <a:xfrm>
              <a:off x="2494707" y="3247053"/>
              <a:ext cx="6682902" cy="1336740"/>
              <a:chOff x="2494707" y="3247053"/>
              <a:chExt cx="6682902" cy="1336740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DF92384-B580-4B66-8E20-C22269136C9B}"/>
                  </a:ext>
                </a:extLst>
              </p:cNvPr>
              <p:cNvSpPr/>
              <p:nvPr/>
            </p:nvSpPr>
            <p:spPr>
              <a:xfrm>
                <a:off x="2494707" y="3250085"/>
                <a:ext cx="6682902" cy="1333708"/>
              </a:xfrm>
              <a:prstGeom prst="parallelogram">
                <a:avLst>
                  <a:gd name="adj" fmla="val 87766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BFB2A07-05FF-4CCC-A93E-512581B8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2800" y="396630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23805476-50F1-4970-A391-5559871E5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91753" y="3657449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C9469009-5885-4BEE-BCD7-618C60FD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1492" y="33238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BD1CA308-1CED-4C36-8753-EE95E477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84615" y="338361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200C3DF-6963-4330-A8DC-09BCE3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22446" y="3947736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9D7642D-688F-4084-AE82-26CDAF1BC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8864" y="3505775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C8E127D6-DABA-4AFA-8708-791B5FD17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5389" y="3336192"/>
                <a:ext cx="441961" cy="441961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7939B5-0B9A-4E97-9936-8ECA58AB8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51588" y="3860359"/>
                <a:ext cx="441961" cy="441961"/>
              </a:xfrm>
              <a:prstGeom prst="rect">
                <a:avLst/>
              </a:prstGeom>
            </p:spPr>
          </p:pic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3BD21BE-9D18-49F4-BFE5-083CB428D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385" y="3489459"/>
                <a:ext cx="923735" cy="109130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95D91B1-E27B-4925-80AD-D9E24C6CE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088" y="3247053"/>
                <a:ext cx="220126" cy="8523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8D3A02C-71CC-4BFE-9113-EC04D912B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284" y="3247542"/>
                <a:ext cx="1503209" cy="12596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B3ECF28-A3D6-4343-9E43-4026638AF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358" y="3570804"/>
                <a:ext cx="1260908" cy="100995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7543363-F8F5-4353-828C-A17489151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830" y="3253408"/>
                <a:ext cx="315499" cy="1109042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7AB947-F7FF-44EB-9613-96188CBA14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0825" y="3253408"/>
                <a:ext cx="374879" cy="132735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CB3E1F4-ADE2-4925-B069-1CCBDEC34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0902" y="3673231"/>
                <a:ext cx="961108" cy="36188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E92FAF1-8B71-4BB3-AAB4-A659120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6121" y="1366784"/>
              <a:ext cx="509050" cy="50905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1441CC1-E010-404D-BDA8-88750A6357C1}"/>
                </a:ext>
              </a:extLst>
            </p:cNvPr>
            <p:cNvGrpSpPr/>
            <p:nvPr/>
          </p:nvGrpSpPr>
          <p:grpSpPr>
            <a:xfrm>
              <a:off x="6720141" y="306100"/>
              <a:ext cx="890835" cy="890835"/>
              <a:chOff x="5615228" y="725863"/>
              <a:chExt cx="890835" cy="890835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0B7A64DA-2C47-48E0-95A5-67932016F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15228" y="725863"/>
                <a:ext cx="890835" cy="890835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79EC3F4-A87F-49E8-BEEC-059CEDA0A7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70826" y="1171280"/>
                <a:ext cx="579638" cy="218622"/>
                <a:chOff x="1632902" y="1089663"/>
                <a:chExt cx="2359593" cy="889966"/>
              </a:xfrm>
            </p:grpSpPr>
            <p:pic>
              <p:nvPicPr>
                <p:cNvPr id="32" name="图形 31">
                  <a:extLst>
                    <a:ext uri="{FF2B5EF4-FFF2-40B4-BE49-F238E27FC236}">
                      <a16:creationId xmlns:a16="http://schemas.microsoft.com/office/drawing/2014/main" id="{1CD16D36-3BB8-4547-AF15-256DEC924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2902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920CEF45-F8E7-4928-9F2E-6B67AC8DF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716" y="1089663"/>
                  <a:ext cx="889966" cy="889966"/>
                </a:xfrm>
                <a:prstGeom prst="rect">
                  <a:avLst/>
                </a:prstGeom>
              </p:spPr>
            </p:pic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35867050-2B5E-4281-84CA-0F9F6E3E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529" y="1089663"/>
                  <a:ext cx="889966" cy="889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8F077EF-5EF8-430C-9566-D4EDAF97B0A1}"/>
                </a:ext>
              </a:extLst>
            </p:cNvPr>
            <p:cNvGrpSpPr/>
            <p:nvPr/>
          </p:nvGrpSpPr>
          <p:grpSpPr>
            <a:xfrm>
              <a:off x="4159805" y="1810303"/>
              <a:ext cx="617214" cy="684125"/>
              <a:chOff x="4159805" y="1810303"/>
              <a:chExt cx="617214" cy="684125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4BEBF48-4217-47DA-953B-E18E79626B0A}"/>
                  </a:ext>
                </a:extLst>
              </p:cNvPr>
              <p:cNvGrpSpPr/>
              <p:nvPr/>
            </p:nvGrpSpPr>
            <p:grpSpPr>
              <a:xfrm>
                <a:off x="4210650" y="1943179"/>
                <a:ext cx="566369" cy="551249"/>
                <a:chOff x="3775089" y="3122041"/>
                <a:chExt cx="1097280" cy="1067986"/>
              </a:xfrm>
            </p:grpSpPr>
            <p:sp>
              <p:nvSpPr>
                <p:cNvPr id="57" name="云形 56">
                  <a:extLst>
                    <a:ext uri="{FF2B5EF4-FFF2-40B4-BE49-F238E27FC236}">
                      <a16:creationId xmlns:a16="http://schemas.microsoft.com/office/drawing/2014/main" id="{33436077-1009-47C4-A0EB-2C3175CF39D7}"/>
                    </a:ext>
                  </a:extLst>
                </p:cNvPr>
                <p:cNvSpPr/>
                <p:nvPr/>
              </p:nvSpPr>
              <p:spPr>
                <a:xfrm>
                  <a:off x="3775089" y="3748067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58" name="图形 57">
                  <a:extLst>
                    <a:ext uri="{FF2B5EF4-FFF2-40B4-BE49-F238E27FC236}">
                      <a16:creationId xmlns:a16="http://schemas.microsoft.com/office/drawing/2014/main" id="{9B877905-5D49-494D-9D14-6407E5582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3122041"/>
                  <a:ext cx="890835" cy="890835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FD4A8FB-DCA8-4E49-AAC4-61E2E63473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9805" y="1810303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93E7782-7839-4E1C-8396-14477A1B67BF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09CAE63-66C6-4BB0-BC72-E32C556BB1C7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BDB6F63-5908-450F-9258-C69A22B75DC4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D5A663DF-F24B-42A7-B55D-E8ED60B25A3E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897E286-420F-478F-A6F8-C44B732ECF08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C8347B1-382A-4F75-9397-88AF5618F8BB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BD441485-EAE5-4D40-8442-EC8433AAFD4A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2AA37B3-AC96-456B-B5B2-388CE53B10D2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32383158-F061-493B-B144-164C8E0D4B9F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A5D30368-83E2-4464-B7DC-D2E068934851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FFBFBF35-F56F-4FE4-9E9F-82DEA55CBEE0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1AC41B98-22FB-444B-9752-F06A263C27DF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FA7108B-A6AE-4EB6-9CDD-3039A2F898CA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D076D5B-06FA-465B-80C9-C6409ED5ED9E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4152037B-98BC-48CE-BC1A-AA4B5F6BE3EB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05A33483-835E-4F91-B274-C86F88FA5C0A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7600E4F-0F81-4B61-A978-ABD28B2FDF4E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04BAC158-7CDC-4CA8-AF5C-E9E8920537B2}"/>
                    </a:ext>
                  </a:extLst>
                </p:cNvPr>
                <p:cNvCxnSpPr>
                  <a:cxnSpLocks/>
                  <a:stCxn id="44" idx="2"/>
                  <a:endCxn id="42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66B80B61-892E-4C36-84BD-07D7301E3EED}"/>
                    </a:ext>
                  </a:extLst>
                </p:cNvPr>
                <p:cNvCxnSpPr>
                  <a:cxnSpLocks/>
                  <a:stCxn id="44" idx="2"/>
                  <a:endCxn id="40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928C228-D0F1-4EDE-87D2-C4DAD7FD48BD}"/>
                </a:ext>
              </a:extLst>
            </p:cNvPr>
            <p:cNvGrpSpPr/>
            <p:nvPr/>
          </p:nvGrpSpPr>
          <p:grpSpPr>
            <a:xfrm>
              <a:off x="7245728" y="1829948"/>
              <a:ext cx="648432" cy="658459"/>
              <a:chOff x="7245728" y="1829948"/>
              <a:chExt cx="648432" cy="658459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0A36EFA-F4CB-43E3-AEF0-E75D359DFA79}"/>
                  </a:ext>
                </a:extLst>
              </p:cNvPr>
              <p:cNvGrpSpPr/>
              <p:nvPr/>
            </p:nvGrpSpPr>
            <p:grpSpPr>
              <a:xfrm>
                <a:off x="7327792" y="1968010"/>
                <a:ext cx="566368" cy="520397"/>
                <a:chOff x="3777446" y="1995576"/>
                <a:chExt cx="1097280" cy="1008216"/>
              </a:xfrm>
            </p:grpSpPr>
            <p:sp>
              <p:nvSpPr>
                <p:cNvPr id="81" name="云形 80">
                  <a:extLst>
                    <a:ext uri="{FF2B5EF4-FFF2-40B4-BE49-F238E27FC236}">
                      <a16:creationId xmlns:a16="http://schemas.microsoft.com/office/drawing/2014/main" id="{52319656-48A7-4FC2-8469-401527D8A3EF}"/>
                    </a:ext>
                  </a:extLst>
                </p:cNvPr>
                <p:cNvSpPr/>
                <p:nvPr/>
              </p:nvSpPr>
              <p:spPr>
                <a:xfrm>
                  <a:off x="3777446" y="2561832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C620988C-583A-4074-829B-DA19C216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669" y="1995576"/>
                  <a:ext cx="890835" cy="88996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F67A94B7-194F-48D1-97C5-E9BD2A964A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45728" y="1829948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DA91801-BC5B-4AF9-847B-B4FED6EDD60E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9387237D-3E01-4A16-A70A-8C93F04099FA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C8118ED-BF1C-420A-9785-C86CA3C0A0A2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EC172768-1ADC-4944-A172-16264FBD49F8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0B1F9F8-AC84-4DB3-AC0B-21C92E11DC0D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C8CF9C58-B852-4AC6-AA0F-519244408988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0A7CE86-ABAB-4529-8743-2935447BDF64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54A4C701-7AEE-474C-9F49-B9E24EA627F6}"/>
                    </a:ext>
                  </a:extLst>
                </p:cNvPr>
                <p:cNvCxnSpPr>
                  <a:cxnSpLocks/>
                  <a:stCxn id="62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01F510E-1724-424D-B2A6-761536156A59}"/>
                    </a:ext>
                  </a:extLst>
                </p:cNvPr>
                <p:cNvCxnSpPr>
                  <a:cxnSpLocks/>
                  <a:stCxn id="62" idx="6"/>
                  <a:endCxn id="65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F8A7C51-3A10-4A64-BB40-37E20E0BC2B1}"/>
                    </a:ext>
                  </a:extLst>
                </p:cNvPr>
                <p:cNvCxnSpPr>
                  <a:cxnSpLocks/>
                  <a:stCxn id="63" idx="6"/>
                  <a:endCxn id="65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D6E9265-4F0C-41CE-B9C0-956A1041FC40}"/>
                    </a:ext>
                  </a:extLst>
                </p:cNvPr>
                <p:cNvCxnSpPr>
                  <a:cxnSpLocks/>
                  <a:stCxn id="63" idx="6"/>
                  <a:endCxn id="66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7D02CE3-FBB5-417A-A9BF-92A4B54DFED9}"/>
                    </a:ext>
                  </a:extLst>
                </p:cNvPr>
                <p:cNvCxnSpPr>
                  <a:cxnSpLocks/>
                  <a:stCxn id="63" idx="6"/>
                  <a:endCxn id="64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27436D5D-87A0-4105-9CE9-2BB062BDA801}"/>
                    </a:ext>
                  </a:extLst>
                </p:cNvPr>
                <p:cNvCxnSpPr>
                  <a:cxnSpLocks/>
                  <a:stCxn id="62" idx="6"/>
                  <a:endCxn id="66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E583B924-8F39-494E-B9C5-5C4CCAAA27E9}"/>
                    </a:ext>
                  </a:extLst>
                </p:cNvPr>
                <p:cNvCxnSpPr>
                  <a:cxnSpLocks/>
                  <a:stCxn id="67" idx="2"/>
                  <a:endCxn id="65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4B4D57C3-AADC-41B5-844A-E0553FAE82CE}"/>
                    </a:ext>
                  </a:extLst>
                </p:cNvPr>
                <p:cNvCxnSpPr>
                  <a:cxnSpLocks/>
                  <a:stCxn id="67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E9FD1105-7719-4847-AE20-F2401F4EDFD5}"/>
                    </a:ext>
                  </a:extLst>
                </p:cNvPr>
                <p:cNvCxnSpPr>
                  <a:cxnSpLocks/>
                  <a:stCxn id="68" idx="2"/>
                  <a:endCxn id="65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A9DD2DFC-34F0-48CC-BD9B-5789D8E97554}"/>
                    </a:ext>
                  </a:extLst>
                </p:cNvPr>
                <p:cNvCxnSpPr>
                  <a:cxnSpLocks/>
                  <a:stCxn id="67" idx="2"/>
                  <a:endCxn id="66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DFBBCC92-B326-49D7-BFDC-7A1B0121DB30}"/>
                    </a:ext>
                  </a:extLst>
                </p:cNvPr>
                <p:cNvCxnSpPr>
                  <a:cxnSpLocks/>
                  <a:stCxn id="68" idx="2"/>
                  <a:endCxn id="66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C2B9EE8-7F02-4C76-AC18-8F69BD921B65}"/>
                    </a:ext>
                  </a:extLst>
                </p:cNvPr>
                <p:cNvCxnSpPr>
                  <a:cxnSpLocks/>
                  <a:stCxn id="68" idx="2"/>
                  <a:endCxn id="64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6B5CB7E-4B50-4824-97B8-929877871EFA}"/>
                </a:ext>
              </a:extLst>
            </p:cNvPr>
            <p:cNvGrpSpPr/>
            <p:nvPr/>
          </p:nvGrpSpPr>
          <p:grpSpPr>
            <a:xfrm>
              <a:off x="5678755" y="2461206"/>
              <a:ext cx="671709" cy="658670"/>
              <a:chOff x="5678755" y="2461206"/>
              <a:chExt cx="671709" cy="658670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9FF7FCBE-EA44-4F06-9CC3-FB0C7969DF99}"/>
                  </a:ext>
                </a:extLst>
              </p:cNvPr>
              <p:cNvGrpSpPr/>
              <p:nvPr/>
            </p:nvGrpSpPr>
            <p:grpSpPr>
              <a:xfrm>
                <a:off x="5784096" y="2599268"/>
                <a:ext cx="566368" cy="520608"/>
                <a:chOff x="3775089" y="4249390"/>
                <a:chExt cx="1097280" cy="1008623"/>
              </a:xfrm>
            </p:grpSpPr>
            <p:sp>
              <p:nvSpPr>
                <p:cNvPr id="105" name="云形 104">
                  <a:extLst>
                    <a:ext uri="{FF2B5EF4-FFF2-40B4-BE49-F238E27FC236}">
                      <a16:creationId xmlns:a16="http://schemas.microsoft.com/office/drawing/2014/main" id="{AEC8DD1C-2DB4-43AC-A6DB-44B13544A9B9}"/>
                    </a:ext>
                  </a:extLst>
                </p:cNvPr>
                <p:cNvSpPr/>
                <p:nvPr/>
              </p:nvSpPr>
              <p:spPr>
                <a:xfrm>
                  <a:off x="3775089" y="4816053"/>
                  <a:ext cx="1097280" cy="441960"/>
                </a:xfrm>
                <a:prstGeom prst="clou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A5F0A432-2016-40CA-AFFA-53A2DAEF1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5954" y="4249390"/>
                  <a:ext cx="895550" cy="89555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875D7547-6AE1-4052-B908-5A08D0C2C4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78755" y="2461206"/>
                <a:ext cx="305860" cy="301924"/>
                <a:chOff x="2149311" y="1319753"/>
                <a:chExt cx="4273486" cy="4218494"/>
              </a:xfrm>
              <a:solidFill>
                <a:srgbClr val="F46D43"/>
              </a:solidFill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48D382A-346F-4B30-9956-82F846AB32E9}"/>
                    </a:ext>
                  </a:extLst>
                </p:cNvPr>
                <p:cNvSpPr/>
                <p:nvPr/>
              </p:nvSpPr>
              <p:spPr>
                <a:xfrm>
                  <a:off x="2149311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6BF8C27-1993-408B-A65B-4F0859C08341}"/>
                    </a:ext>
                  </a:extLst>
                </p:cNvPr>
                <p:cNvSpPr/>
                <p:nvPr/>
              </p:nvSpPr>
              <p:spPr>
                <a:xfrm>
                  <a:off x="2149311" y="3709448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1A5D9041-A37F-4233-BFD1-129C4EDD77B8}"/>
                    </a:ext>
                  </a:extLst>
                </p:cNvPr>
                <p:cNvSpPr/>
                <p:nvPr/>
              </p:nvSpPr>
              <p:spPr>
                <a:xfrm>
                  <a:off x="3828854" y="13197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622FC4B-B4F0-4F64-BC17-C9E946A2BEE7}"/>
                    </a:ext>
                  </a:extLst>
                </p:cNvPr>
                <p:cNvSpPr/>
                <p:nvPr/>
              </p:nvSpPr>
              <p:spPr>
                <a:xfrm>
                  <a:off x="3828854" y="2971800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190BF3D-A2E2-4DB2-A9EE-87A3954E924F}"/>
                    </a:ext>
                  </a:extLst>
                </p:cNvPr>
                <p:cNvSpPr/>
                <p:nvPr/>
              </p:nvSpPr>
              <p:spPr>
                <a:xfrm>
                  <a:off x="3828854" y="4623847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E49165E0-9D19-439F-8398-D80C616AFB2D}"/>
                    </a:ext>
                  </a:extLst>
                </p:cNvPr>
                <p:cNvSpPr/>
                <p:nvPr/>
              </p:nvSpPr>
              <p:spPr>
                <a:xfrm>
                  <a:off x="5508397" y="2234153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B00FF8F-77B7-43AB-93E4-37EAB17D4819}"/>
                    </a:ext>
                  </a:extLst>
                </p:cNvPr>
                <p:cNvSpPr/>
                <p:nvPr/>
              </p:nvSpPr>
              <p:spPr>
                <a:xfrm>
                  <a:off x="5508397" y="3704734"/>
                  <a:ext cx="914400" cy="914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0AD2A60-1CFF-4784-BA4D-76AFC284DD86}"/>
                    </a:ext>
                  </a:extLst>
                </p:cNvPr>
                <p:cNvCxnSpPr>
                  <a:cxnSpLocks/>
                  <a:stCxn id="86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62303E4-0F05-48F4-8D68-1369BAB35CA6}"/>
                    </a:ext>
                  </a:extLst>
                </p:cNvPr>
                <p:cNvCxnSpPr>
                  <a:cxnSpLocks/>
                  <a:stCxn id="86" idx="6"/>
                  <a:endCxn id="89" idx="2"/>
                </p:cNvCxnSpPr>
                <p:nvPr/>
              </p:nvCxnSpPr>
              <p:spPr>
                <a:xfrm>
                  <a:off x="3063711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E7440CFC-E196-4607-8C4F-B7921EA07582}"/>
                    </a:ext>
                  </a:extLst>
                </p:cNvPr>
                <p:cNvCxnSpPr>
                  <a:cxnSpLocks/>
                  <a:stCxn id="87" idx="6"/>
                  <a:endCxn id="89" idx="2"/>
                </p:cNvCxnSpPr>
                <p:nvPr/>
              </p:nvCxnSpPr>
              <p:spPr>
                <a:xfrm flipV="1">
                  <a:off x="3063711" y="3429000"/>
                  <a:ext cx="765143" cy="737648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1942F050-DD13-4172-9034-5EAF5DC53CFA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3063711" y="4166648"/>
                  <a:ext cx="765143" cy="914399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956326A-9E6D-4C80-B810-33B34396486A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>
                <a:xfrm flipV="1">
                  <a:off x="3063711" y="1776953"/>
                  <a:ext cx="765143" cy="2389695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892DB24C-09F7-4077-A2A7-1F46263E418E}"/>
                    </a:ext>
                  </a:extLst>
                </p:cNvPr>
                <p:cNvCxnSpPr>
                  <a:cxnSpLocks/>
                  <a:stCxn id="86" idx="6"/>
                  <a:endCxn id="90" idx="2"/>
                </p:cNvCxnSpPr>
                <p:nvPr/>
              </p:nvCxnSpPr>
              <p:spPr>
                <a:xfrm>
                  <a:off x="3063711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B3EEB966-7514-4AF3-833B-557D2B95BF06}"/>
                    </a:ext>
                  </a:extLst>
                </p:cNvPr>
                <p:cNvCxnSpPr>
                  <a:cxnSpLocks/>
                  <a:stCxn id="91" idx="2"/>
                  <a:endCxn id="89" idx="6"/>
                </p:cNvCxnSpPr>
                <p:nvPr/>
              </p:nvCxnSpPr>
              <p:spPr>
                <a:xfrm flipH="1">
                  <a:off x="4743254" y="2691353"/>
                  <a:ext cx="765143" cy="737647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73DBB12A-FD61-455F-ADD2-AC256314E30B}"/>
                    </a:ext>
                  </a:extLst>
                </p:cNvPr>
                <p:cNvCxnSpPr>
                  <a:cxnSpLocks/>
                  <a:stCxn id="91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914400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4603306-81D3-420E-B287-791778176461}"/>
                    </a:ext>
                  </a:extLst>
                </p:cNvPr>
                <p:cNvCxnSpPr>
                  <a:cxnSpLocks/>
                  <a:stCxn id="92" idx="2"/>
                  <a:endCxn id="89" idx="6"/>
                </p:cNvCxnSpPr>
                <p:nvPr/>
              </p:nvCxnSpPr>
              <p:spPr>
                <a:xfrm flipH="1" flipV="1">
                  <a:off x="4743254" y="3429000"/>
                  <a:ext cx="765143" cy="73293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EDE7ACE0-0C3E-4562-BA30-68AA61D2B8A3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4743254" y="2691353"/>
                  <a:ext cx="765143" cy="2389694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734CFBFB-2B9F-47A5-A28D-EA2A458E7315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>
                  <a:off x="4743254" y="4161934"/>
                  <a:ext cx="765143" cy="919113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15EAB20-DA96-4ECE-85BD-0D07E178F8BA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4743254" y="1776953"/>
                  <a:ext cx="765143" cy="2384981"/>
                </a:xfrm>
                <a:prstGeom prst="line">
                  <a:avLst/>
                </a:prstGeom>
                <a:grpFill/>
                <a:ln w="31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1E6FAD96-EF15-41D3-86E1-B3C9CECF6473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H="1" flipV="1">
              <a:off x="6315171" y="1621309"/>
              <a:ext cx="1065900" cy="57638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7249147E-7C8B-408E-ABA4-14BB684557A9}"/>
                </a:ext>
              </a:extLst>
            </p:cNvPr>
            <p:cNvCxnSpPr>
              <a:cxnSpLocks/>
              <a:stCxn id="28" idx="1"/>
              <a:endCxn id="58" idx="3"/>
            </p:cNvCxnSpPr>
            <p:nvPr/>
          </p:nvCxnSpPr>
          <p:spPr>
            <a:xfrm flipH="1">
              <a:off x="4724957" y="1621309"/>
              <a:ext cx="1081164" cy="55177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15EF97E7-EA3D-495F-8D74-61A845D937C4}"/>
                </a:ext>
              </a:extLst>
            </p:cNvPr>
            <p:cNvCxnSpPr>
              <a:cxnSpLocks/>
              <a:stCxn id="106" idx="0"/>
              <a:endCxn id="28" idx="2"/>
            </p:cNvCxnSpPr>
            <p:nvPr/>
          </p:nvCxnSpPr>
          <p:spPr>
            <a:xfrm flipH="1" flipV="1">
              <a:off x="6060646" y="1875834"/>
              <a:ext cx="6634" cy="7234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903492D-719F-41F3-ADF9-B7F6BDB94EF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060646" y="951959"/>
              <a:ext cx="672699" cy="41482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CBBE3DB-7D85-4B59-AA0B-54CD00DAF156}"/>
                </a:ext>
              </a:extLst>
            </p:cNvPr>
            <p:cNvCxnSpPr>
              <a:cxnSpLocks/>
              <a:stCxn id="57" idx="1"/>
              <a:endCxn id="13" idx="0"/>
            </p:cNvCxnSpPr>
            <p:nvPr/>
          </p:nvCxnSpPr>
          <p:spPr>
            <a:xfrm flipH="1">
              <a:off x="3333781" y="2494185"/>
              <a:ext cx="1160054" cy="1472120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D8C6E3A-8ED3-4BB0-9926-5D8DDC5E0760}"/>
                </a:ext>
              </a:extLst>
            </p:cNvPr>
            <p:cNvCxnSpPr>
              <a:cxnSpLocks/>
              <a:stCxn id="57" idx="1"/>
              <a:endCxn id="14" idx="0"/>
            </p:cNvCxnSpPr>
            <p:nvPr/>
          </p:nvCxnSpPr>
          <p:spPr>
            <a:xfrm flipH="1">
              <a:off x="4312734" y="2494185"/>
              <a:ext cx="181101" cy="1163264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61A96FA-CFF8-4274-BF55-196BB3B7C2D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>
              <a:off x="4493835" y="2494185"/>
              <a:ext cx="468638" cy="82965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8A1264A-B52D-47BE-9FE3-11AC68A2AC83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>
              <a:off x="6067280" y="3119633"/>
              <a:ext cx="138316" cy="263979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0FCDDA2-372B-4D84-BB89-23E913EEFB59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flipH="1">
              <a:off x="5643427" y="3119633"/>
              <a:ext cx="423853" cy="828103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8058AC9-109A-4D42-91E0-BA52842143BF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7029845" y="2488164"/>
              <a:ext cx="581131" cy="1017611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230D424-A7BC-4E60-94C6-A6145D781D6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161593" cy="1372195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771D6BB-AC1C-41A2-8A2E-D1A6B9CB249E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>
              <a:off x="7610976" y="2488164"/>
              <a:ext cx="545394" cy="848028"/>
            </a:xfrm>
            <a:prstGeom prst="line">
              <a:avLst/>
            </a:prstGeom>
            <a:ln w="381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B10FE8D-2C12-411B-A7E7-6498F5CB7095}"/>
                </a:ext>
              </a:extLst>
            </p:cNvPr>
            <p:cNvSpPr txBox="1"/>
            <p:nvPr/>
          </p:nvSpPr>
          <p:spPr>
            <a:xfrm>
              <a:off x="6797699" y="94351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51A1E90-3ADA-4C3D-9F95-8FF97A6B034E}"/>
                </a:ext>
              </a:extLst>
            </p:cNvPr>
            <p:cNvSpPr txBox="1"/>
            <p:nvPr/>
          </p:nvSpPr>
          <p:spPr>
            <a:xfrm>
              <a:off x="6288060" y="127382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 Network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F0F1A6-8AD0-4275-A557-90FF8C3EA232}"/>
                </a:ext>
              </a:extLst>
            </p:cNvPr>
            <p:cNvSpPr txBox="1"/>
            <p:nvPr/>
          </p:nvSpPr>
          <p:spPr>
            <a:xfrm>
              <a:off x="7772573" y="1871102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Devices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0B5DCEC-B8BE-4BEC-8F37-DA62FECF431B}"/>
                </a:ext>
              </a:extLst>
            </p:cNvPr>
            <p:cNvSpPr txBox="1"/>
            <p:nvPr/>
          </p:nvSpPr>
          <p:spPr>
            <a:xfrm>
              <a:off x="2190679" y="2428635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448E75B-E110-48C9-95AC-1E5DE335F54C}"/>
                </a:ext>
              </a:extLst>
            </p:cNvPr>
            <p:cNvSpPr txBox="1"/>
            <p:nvPr/>
          </p:nvSpPr>
          <p:spPr>
            <a:xfrm>
              <a:off x="4379633" y="805671"/>
              <a:ext cx="228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resolution Video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A032E1-8D95-49F4-8B26-CA6C94ABBE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2964" y="1830471"/>
              <a:ext cx="183161" cy="183161"/>
              <a:chOff x="8845862" y="2915030"/>
              <a:chExt cx="324876" cy="32487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44266C4-0DFA-441B-83DA-9534495AAE69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8740BF14-6641-49E8-8E8B-3ABDDAC19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567781EF-9E59-48BD-961A-F2F79D3427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38" y="1101968"/>
              <a:ext cx="183161" cy="183161"/>
              <a:chOff x="8845862" y="2915030"/>
              <a:chExt cx="324876" cy="324876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1E6F573-9F4E-40BC-BE20-3B1C8E787555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6772B268-206F-4021-993B-A748D647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50235FA-CAC6-4471-BFFA-0A563A128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6348" y="2155421"/>
              <a:ext cx="183161" cy="183161"/>
              <a:chOff x="8845862" y="2915030"/>
              <a:chExt cx="324876" cy="324876"/>
            </a:xfrm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A80EE4E-AFEC-4DDF-9C8D-04CE557F10B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4" name="图形 133">
                <a:extLst>
                  <a:ext uri="{FF2B5EF4-FFF2-40B4-BE49-F238E27FC236}">
                    <a16:creationId xmlns:a16="http://schemas.microsoft.com/office/drawing/2014/main" id="{D5A0868D-F852-4882-AD5D-4616306D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7F8637CB-6F71-44CE-94C4-BB73293C3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17794" y="1798726"/>
              <a:ext cx="183161" cy="183161"/>
              <a:chOff x="8845862" y="2915030"/>
              <a:chExt cx="324876" cy="32487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35DBC12-6D7E-4184-AF5D-35ADF730F52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6E087CB8-A707-4781-A0D4-0A4342A1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F051692-17E3-48FD-8214-D09F099993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6139" y="2714966"/>
              <a:ext cx="324876" cy="324876"/>
              <a:chOff x="8845862" y="2915030"/>
              <a:chExt cx="324876" cy="324876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53BD9CD0-D285-452D-A238-A3DE766B13A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61E7E3C6-9B98-48D9-9C46-57AF7939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D4E96F5-D0CB-4D86-A5D0-79D4453E9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05" y="3106041"/>
              <a:ext cx="324876" cy="324876"/>
              <a:chOff x="8845862" y="2915030"/>
              <a:chExt cx="324876" cy="324876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A163E2A-AE0D-4968-AADB-AF21DF90FB9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3" name="图形 142">
                <a:extLst>
                  <a:ext uri="{FF2B5EF4-FFF2-40B4-BE49-F238E27FC236}">
                    <a16:creationId xmlns:a16="http://schemas.microsoft.com/office/drawing/2014/main" id="{BFB41BA1-8D0B-4504-AAD6-F4EA93FD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FA878462-E5D7-4E2F-9EE8-EB38D354F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12824" y="2767812"/>
              <a:ext cx="324876" cy="324876"/>
              <a:chOff x="8845862" y="2915030"/>
              <a:chExt cx="324876" cy="324876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92B7DEA-58EF-4870-B506-3E48172FE29E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44786442-C7F5-4FC5-ADEC-36821B3F8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9D692A4-5129-4A71-BC36-A5857B07E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708" y="3383519"/>
              <a:ext cx="324876" cy="324876"/>
              <a:chOff x="8845862" y="2915030"/>
              <a:chExt cx="324876" cy="324876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B14F814-6EDE-43E9-8037-02C646988EB3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49" name="图形 148">
                <a:extLst>
                  <a:ext uri="{FF2B5EF4-FFF2-40B4-BE49-F238E27FC236}">
                    <a16:creationId xmlns:a16="http://schemas.microsoft.com/office/drawing/2014/main" id="{2925B4E1-6F24-40F6-968A-AE7577310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D3B549BB-666F-43C5-B26E-DFE3879625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1713" y="2943603"/>
              <a:ext cx="324876" cy="324876"/>
              <a:chOff x="8845862" y="2915030"/>
              <a:chExt cx="324876" cy="324876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2C48C7E-DFCA-477C-A98E-6244C6A9FBB1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4AE2EE9-6710-4A4A-9E72-1B3BCD47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E3BD94B-6563-4E23-85B8-2C9C7A61A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3544" y="2726401"/>
              <a:ext cx="324876" cy="324876"/>
              <a:chOff x="8845862" y="2915030"/>
              <a:chExt cx="324876" cy="324876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D0A546-F5C7-41B8-9DD2-2B93100756D4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5" name="图形 154">
                <a:extLst>
                  <a:ext uri="{FF2B5EF4-FFF2-40B4-BE49-F238E27FC236}">
                    <a16:creationId xmlns:a16="http://schemas.microsoft.com/office/drawing/2014/main" id="{4F668B3C-7F1E-4337-B8BF-CB05693A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52421C-C7E9-4913-9294-DA485A69A0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13" y="3311939"/>
              <a:ext cx="324876" cy="324876"/>
              <a:chOff x="8845862" y="2915030"/>
              <a:chExt cx="324876" cy="32487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1B207DC6-CCDA-4671-9FE1-E62825185E78}"/>
                  </a:ext>
                </a:extLst>
              </p:cNvPr>
              <p:cNvSpPr/>
              <p:nvPr/>
            </p:nvSpPr>
            <p:spPr>
              <a:xfrm>
                <a:off x="8845862" y="2956442"/>
                <a:ext cx="324876" cy="2420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pic>
            <p:nvPicPr>
              <p:cNvPr id="158" name="图形 157">
                <a:extLst>
                  <a:ext uri="{FF2B5EF4-FFF2-40B4-BE49-F238E27FC236}">
                    <a16:creationId xmlns:a16="http://schemas.microsoft.com/office/drawing/2014/main" id="{990C8887-7156-42ED-89E1-58D9BEA0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45862" y="2915030"/>
                <a:ext cx="324876" cy="324876"/>
              </a:xfrm>
              <a:prstGeom prst="rect">
                <a:avLst/>
              </a:prstGeom>
            </p:spPr>
          </p:pic>
        </p:grpSp>
        <p:pic>
          <p:nvPicPr>
            <p:cNvPr id="159" name="图形 158">
              <a:extLst>
                <a:ext uri="{FF2B5EF4-FFF2-40B4-BE49-F238E27FC236}">
                  <a16:creationId xmlns:a16="http://schemas.microsoft.com/office/drawing/2014/main" id="{FE50A482-1129-470A-8599-1808C754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630350" y="4142253"/>
              <a:ext cx="225174" cy="225174"/>
            </a:xfrm>
            <a:prstGeom prst="rect">
              <a:avLst/>
            </a:prstGeom>
          </p:spPr>
        </p:pic>
        <p:pic>
          <p:nvPicPr>
            <p:cNvPr id="160" name="图形 159">
              <a:extLst>
                <a:ext uri="{FF2B5EF4-FFF2-40B4-BE49-F238E27FC236}">
                  <a16:creationId xmlns:a16="http://schemas.microsoft.com/office/drawing/2014/main" id="{449EF7F1-6E53-458E-A431-87C05BFE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2875759" y="4254840"/>
              <a:ext cx="225174" cy="225174"/>
            </a:xfrm>
            <a:prstGeom prst="rect">
              <a:avLst/>
            </a:prstGeom>
          </p:spPr>
        </p:pic>
        <p:pic>
          <p:nvPicPr>
            <p:cNvPr id="161" name="图形 160">
              <a:extLst>
                <a:ext uri="{FF2B5EF4-FFF2-40B4-BE49-F238E27FC236}">
                  <a16:creationId xmlns:a16="http://schemas.microsoft.com/office/drawing/2014/main" id="{7444AE35-8A84-4EE7-ADC5-FDD21380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915196" y="4259470"/>
              <a:ext cx="225174" cy="225174"/>
            </a:xfrm>
            <a:prstGeom prst="rect">
              <a:avLst/>
            </a:prstGeom>
          </p:spPr>
        </p:pic>
        <p:pic>
          <p:nvPicPr>
            <p:cNvPr id="162" name="图形 161">
              <a:extLst>
                <a:ext uri="{FF2B5EF4-FFF2-40B4-BE49-F238E27FC236}">
                  <a16:creationId xmlns:a16="http://schemas.microsoft.com/office/drawing/2014/main" id="{CEF20B34-6907-4993-8C8D-C42ADA5E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3886963" y="3595808"/>
              <a:ext cx="225174" cy="225174"/>
            </a:xfrm>
            <a:prstGeom prst="rect">
              <a:avLst/>
            </a:prstGeom>
          </p:spPr>
        </p:pic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5EB80A06-3C38-406B-A3DE-2A6ACAD7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4785324" y="3741584"/>
              <a:ext cx="225174" cy="225174"/>
            </a:xfrm>
            <a:prstGeom prst="rect">
              <a:avLst/>
            </a:prstGeom>
          </p:spPr>
        </p:pic>
        <p:pic>
          <p:nvPicPr>
            <p:cNvPr id="164" name="图形 163">
              <a:extLst>
                <a:ext uri="{FF2B5EF4-FFF2-40B4-BE49-F238E27FC236}">
                  <a16:creationId xmlns:a16="http://schemas.microsoft.com/office/drawing/2014/main" id="{7EABB696-00C0-451E-9A96-37465886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40275" y="3312495"/>
              <a:ext cx="225174" cy="225174"/>
            </a:xfrm>
            <a:prstGeom prst="rect">
              <a:avLst/>
            </a:prstGeom>
          </p:spPr>
        </p:pic>
        <p:pic>
          <p:nvPicPr>
            <p:cNvPr id="165" name="图形 164">
              <a:extLst>
                <a:ext uri="{FF2B5EF4-FFF2-40B4-BE49-F238E27FC236}">
                  <a16:creationId xmlns:a16="http://schemas.microsoft.com/office/drawing/2014/main" id="{67F2F016-0FE0-4DD2-98C8-81CA00E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210851" y="3859058"/>
              <a:ext cx="225174" cy="225174"/>
            </a:xfrm>
            <a:prstGeom prst="rect">
              <a:avLst/>
            </a:prstGeom>
          </p:spPr>
        </p:pic>
        <p:pic>
          <p:nvPicPr>
            <p:cNvPr id="166" name="图形 165">
              <a:extLst>
                <a:ext uri="{FF2B5EF4-FFF2-40B4-BE49-F238E27FC236}">
                  <a16:creationId xmlns:a16="http://schemas.microsoft.com/office/drawing/2014/main" id="{4F67556C-0485-449A-A3DC-4648866E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5869467" y="4247224"/>
              <a:ext cx="225174" cy="225174"/>
            </a:xfrm>
            <a:prstGeom prst="rect">
              <a:avLst/>
            </a:prstGeom>
          </p:spPr>
        </p:pic>
        <p:pic>
          <p:nvPicPr>
            <p:cNvPr id="167" name="图形 166">
              <a:extLst>
                <a:ext uri="{FF2B5EF4-FFF2-40B4-BE49-F238E27FC236}">
                  <a16:creationId xmlns:a16="http://schemas.microsoft.com/office/drawing/2014/main" id="{AE78D31F-B431-4831-8BDC-3F3C7527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342757" y="3644964"/>
              <a:ext cx="225174" cy="225174"/>
            </a:xfrm>
            <a:prstGeom prst="rect">
              <a:avLst/>
            </a:prstGeom>
          </p:spPr>
        </p:pic>
        <p:pic>
          <p:nvPicPr>
            <p:cNvPr id="168" name="图形 167">
              <a:extLst>
                <a:ext uri="{FF2B5EF4-FFF2-40B4-BE49-F238E27FC236}">
                  <a16:creationId xmlns:a16="http://schemas.microsoft.com/office/drawing/2014/main" id="{3968DB1C-B392-4DF5-B25F-5DF456B0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111804" y="3860183"/>
              <a:ext cx="225174" cy="225174"/>
            </a:xfrm>
            <a:prstGeom prst="rect">
              <a:avLst/>
            </a:prstGeom>
          </p:spPr>
        </p:pic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078CA255-2B49-40C6-BF0E-8056D7D2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6616721" y="3937781"/>
              <a:ext cx="225174" cy="225174"/>
            </a:xfrm>
            <a:prstGeom prst="rect">
              <a:avLst/>
            </a:prstGeom>
          </p:spPr>
        </p:pic>
        <p:pic>
          <p:nvPicPr>
            <p:cNvPr id="170" name="图形 169">
              <a:extLst>
                <a:ext uri="{FF2B5EF4-FFF2-40B4-BE49-F238E27FC236}">
                  <a16:creationId xmlns:a16="http://schemas.microsoft.com/office/drawing/2014/main" id="{9E9629A5-1863-4349-B8CC-7D07DEE3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054748" y="4003345"/>
              <a:ext cx="225174" cy="225174"/>
            </a:xfrm>
            <a:prstGeom prst="rect">
              <a:avLst/>
            </a:prstGeom>
          </p:spPr>
        </p:pic>
        <p:pic>
          <p:nvPicPr>
            <p:cNvPr id="171" name="图形 170">
              <a:extLst>
                <a:ext uri="{FF2B5EF4-FFF2-40B4-BE49-F238E27FC236}">
                  <a16:creationId xmlns:a16="http://schemas.microsoft.com/office/drawing/2014/main" id="{FA3145A1-2009-4E16-B432-354FB62D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8373926" y="3458217"/>
              <a:ext cx="225174" cy="225174"/>
            </a:xfrm>
            <a:prstGeom prst="rect">
              <a:avLst/>
            </a:prstGeom>
          </p:spPr>
        </p:pic>
        <p:pic>
          <p:nvPicPr>
            <p:cNvPr id="172" name="图形 171">
              <a:extLst>
                <a:ext uri="{FF2B5EF4-FFF2-40B4-BE49-F238E27FC236}">
                  <a16:creationId xmlns:a16="http://schemas.microsoft.com/office/drawing/2014/main" id="{3ADE11CC-8244-47A4-BF33-25E4DA21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V="1">
              <a:off x="7497830" y="4319942"/>
              <a:ext cx="225174" cy="225174"/>
            </a:xfrm>
            <a:prstGeom prst="rect">
              <a:avLst/>
            </a:prstGeom>
          </p:spPr>
        </p:pic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FB4983B-D787-4C3A-ADDF-189856A3DF3C}"/>
                </a:ext>
              </a:extLst>
            </p:cNvPr>
            <p:cNvSpPr txBox="1"/>
            <p:nvPr/>
          </p:nvSpPr>
          <p:spPr>
            <a:xfrm>
              <a:off x="3937610" y="150127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5" name="右大括号 174">
            <a:extLst>
              <a:ext uri="{FF2B5EF4-FFF2-40B4-BE49-F238E27FC236}">
                <a16:creationId xmlns:a16="http://schemas.microsoft.com/office/drawing/2014/main" id="{6D9C8B7A-999F-4A5A-ACE0-097F091DDF97}"/>
              </a:ext>
            </a:extLst>
          </p:cNvPr>
          <p:cNvSpPr/>
          <p:nvPr/>
        </p:nvSpPr>
        <p:spPr>
          <a:xfrm>
            <a:off x="8976320" y="1323962"/>
            <a:ext cx="330004" cy="1920378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右大括号 176">
            <a:extLst>
              <a:ext uri="{FF2B5EF4-FFF2-40B4-BE49-F238E27FC236}">
                <a16:creationId xmlns:a16="http://schemas.microsoft.com/office/drawing/2014/main" id="{16ED5E78-7CAA-45B7-9389-30F70EC875FE}"/>
              </a:ext>
            </a:extLst>
          </p:cNvPr>
          <p:cNvSpPr/>
          <p:nvPr/>
        </p:nvSpPr>
        <p:spPr>
          <a:xfrm>
            <a:off x="8976320" y="3510704"/>
            <a:ext cx="330004" cy="2054110"/>
          </a:xfrm>
          <a:prstGeom prst="rightBrace">
            <a:avLst>
              <a:gd name="adj1" fmla="val 6927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24C983D-2C5F-42B9-9FE8-47E7EE777A55}"/>
              </a:ext>
            </a:extLst>
          </p:cNvPr>
          <p:cNvSpPr txBox="1"/>
          <p:nvPr/>
        </p:nvSpPr>
        <p:spPr>
          <a:xfrm>
            <a:off x="9192344" y="1959031"/>
            <a:ext cx="334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Wide-area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distance, low bandwidth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809BC9A2-65C1-4976-A4B7-531AED5BF25C}"/>
              </a:ext>
            </a:extLst>
          </p:cNvPr>
          <p:cNvSpPr txBox="1"/>
          <p:nvPr/>
        </p:nvSpPr>
        <p:spPr>
          <a:xfrm>
            <a:off x="9201342" y="4199926"/>
            <a:ext cx="32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distance, high bandwidth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04F5A-E651-B5C3-B2A0-7DF80C68CC8D}"/>
              </a:ext>
            </a:extLst>
          </p:cNvPr>
          <p:cNvSpPr txBox="1"/>
          <p:nvPr/>
        </p:nvSpPr>
        <p:spPr>
          <a:xfrm>
            <a:off x="7686556" y="385066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37F9DB-E7D3-2150-EBD0-95216AB788F2}"/>
              </a:ext>
            </a:extLst>
          </p:cNvPr>
          <p:cNvSpPr/>
          <p:nvPr/>
        </p:nvSpPr>
        <p:spPr>
          <a:xfrm>
            <a:off x="3440365" y="3708913"/>
            <a:ext cx="4433742" cy="98607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177388A5-631F-E7B0-CB18-FF0F57E8C303}"/>
              </a:ext>
            </a:extLst>
          </p:cNvPr>
          <p:cNvSpPr/>
          <p:nvPr/>
        </p:nvSpPr>
        <p:spPr>
          <a:xfrm>
            <a:off x="911424" y="3820273"/>
            <a:ext cx="2389001" cy="759184"/>
          </a:xfrm>
          <a:prstGeom prst="wedgeRoundRectCallout">
            <a:avLst>
              <a:gd name="adj1" fmla="val 64822"/>
              <a:gd name="adj2" fmla="val -2879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Produce same content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FEE6956-1412-A5F4-C835-CA86F5F227D5}"/>
              </a:ext>
            </a:extLst>
          </p:cNvPr>
          <p:cNvGrpSpPr/>
          <p:nvPr/>
        </p:nvGrpSpPr>
        <p:grpSpPr>
          <a:xfrm>
            <a:off x="3017346" y="1439131"/>
            <a:ext cx="2316810" cy="1001274"/>
            <a:chOff x="2502597" y="1505955"/>
            <a:chExt cx="2316810" cy="1001274"/>
          </a:xfrm>
        </p:grpSpPr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F8A8BECD-46F5-22CC-C381-CDAA92113578}"/>
                </a:ext>
              </a:extLst>
            </p:cNvPr>
            <p:cNvSpPr/>
            <p:nvPr/>
          </p:nvSpPr>
          <p:spPr>
            <a:xfrm>
              <a:off x="2502597" y="1505955"/>
              <a:ext cx="2314202" cy="994285"/>
            </a:xfrm>
            <a:prstGeom prst="wedgeRoundRectCallout">
              <a:avLst>
                <a:gd name="adj1" fmla="val 3129"/>
                <a:gd name="adj2" fmla="val 104127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A701EE9F-C5A6-A302-1C30-FD6FAA86D7B5}"/>
                </a:ext>
              </a:extLst>
            </p:cNvPr>
            <p:cNvSpPr/>
            <p:nvPr/>
          </p:nvSpPr>
          <p:spPr>
            <a:xfrm>
              <a:off x="2502597" y="1512944"/>
              <a:ext cx="2314202" cy="994285"/>
            </a:xfrm>
            <a:prstGeom prst="wedgeRoundRectCallout">
              <a:avLst>
                <a:gd name="adj1" fmla="val 115135"/>
                <a:gd name="adj2" fmla="val 120604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E424E836-173B-EC98-BAB1-63938374FE5C}"/>
                </a:ext>
              </a:extLst>
            </p:cNvPr>
            <p:cNvSpPr/>
            <p:nvPr/>
          </p:nvSpPr>
          <p:spPr>
            <a:xfrm>
              <a:off x="2505205" y="1512944"/>
              <a:ext cx="2314202" cy="994285"/>
            </a:xfrm>
            <a:prstGeom prst="wedgeRoundRectCallout">
              <a:avLst>
                <a:gd name="adj1" fmla="val 52904"/>
                <a:gd name="adj2" fmla="val 151260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Redundancy deployment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92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26265</TotalTime>
  <Words>3463</Words>
  <Application>Microsoft Office PowerPoint</Application>
  <PresentationFormat>宽屏</PresentationFormat>
  <Paragraphs>784</Paragraphs>
  <Slides>54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3" baseType="lpstr">
      <vt:lpstr>楷体</vt:lpstr>
      <vt:lpstr>微软雅黑</vt:lpstr>
      <vt:lpstr>Arial</vt:lpstr>
      <vt:lpstr>Calibri</vt:lpstr>
      <vt:lpstr>Cambria Math</vt:lpstr>
      <vt:lpstr>Roboto</vt:lpstr>
      <vt:lpstr>Times New Roman</vt:lpstr>
      <vt:lpstr>Wingdings</vt:lpstr>
      <vt:lpstr>Office 主题</vt:lpstr>
      <vt:lpstr>WAEVSR: Enabling collaborative live video super-resolution  in wide-area MEC environment</vt:lpstr>
      <vt:lpstr>PowerPoint 演示文稿</vt:lpstr>
      <vt:lpstr>Application of Live Video</vt:lpstr>
      <vt:lpstr>Bottleneck of Live Video</vt:lpstr>
      <vt:lpstr>Neural-enhanced Live Video (Live Video Super-resolution)</vt:lpstr>
      <vt:lpstr>Bottleneck of Neural-enhanced Live Video</vt:lpstr>
      <vt:lpstr>Edge-assist Neural-enhanced Live Video</vt:lpstr>
      <vt:lpstr>Issue: Resource shortage for real-time inference</vt:lpstr>
      <vt:lpstr>Issue: Redundant deployment but produce same content</vt:lpstr>
      <vt:lpstr>Our idea: Collaborative super-resolution</vt:lpstr>
      <vt:lpstr>Our idea: Collaborative super-resolution</vt:lpstr>
      <vt:lpstr>PowerPoint 演示文稿</vt:lpstr>
      <vt:lpstr>Challenge 1: model division</vt:lpstr>
      <vt:lpstr>Challenge 2: latency control</vt:lpstr>
      <vt:lpstr>Challenge 3: frame discontinuity</vt:lpstr>
      <vt:lpstr>PowerPoint 演示文稿</vt:lpstr>
      <vt:lpstr>Our Methods</vt:lpstr>
      <vt:lpstr>Our Methods</vt:lpstr>
      <vt:lpstr>Parallel-friendly DNN architecture: Motivation</vt:lpstr>
      <vt:lpstr>Parallel-friendly DNN architecture: Motivation</vt:lpstr>
      <vt:lpstr>Parallel-friendly DNN architecture: Motivation</vt:lpstr>
      <vt:lpstr>Parallel-friendly DNN architecture: Motivation</vt:lpstr>
      <vt:lpstr>Parallel-friendly DNN architecture: Motivation</vt:lpstr>
      <vt:lpstr>Parallel-friendly DNN architecture: Motivation</vt:lpstr>
      <vt:lpstr>Parallel-friendly DNN architecture: Design</vt:lpstr>
      <vt:lpstr>Parallel-friendly DNN architecture: Design</vt:lpstr>
      <vt:lpstr>Parallel-friendly DNN architecture: Design</vt:lpstr>
      <vt:lpstr>Parallel-friendly DNN architecture: Practical issue</vt:lpstr>
      <vt:lpstr>Parallel-friendly DNN architecture: Practical issue</vt:lpstr>
      <vt:lpstr>Parallel-friendly DNN architecture: Results</vt:lpstr>
      <vt:lpstr>Our Methods</vt:lpstr>
      <vt:lpstr>Distributed inference controller: Motivation</vt:lpstr>
      <vt:lpstr>Distributed inference controller: Motivation</vt:lpstr>
      <vt:lpstr>Distributed inference controller: Design</vt:lpstr>
      <vt:lpstr>Distributed inference controller: Design</vt:lpstr>
      <vt:lpstr>Distributed inference controller: Design</vt:lpstr>
      <vt:lpstr>Distributed inference controller: Design</vt:lpstr>
      <vt:lpstr>Distributed inference controller: Result</vt:lpstr>
      <vt:lpstr>Our Methods</vt:lpstr>
      <vt:lpstr>Quality control strategy: Motivation</vt:lpstr>
      <vt:lpstr>Quality control strategy: Design</vt:lpstr>
      <vt:lpstr>Quality control strategy: Design</vt:lpstr>
      <vt:lpstr>Quality control strategy: Design</vt:lpstr>
      <vt:lpstr>Quality control strategy: Result</vt:lpstr>
      <vt:lpstr>PowerPoint 演示文稿</vt:lpstr>
      <vt:lpstr>Further Research Plan</vt:lpstr>
      <vt:lpstr>Insight into the stability of the super-resolution model</vt:lpstr>
      <vt:lpstr>Insight into the stability of the super-resolution model</vt:lpstr>
      <vt:lpstr>Insight into the stability of the super-resolution model</vt:lpstr>
      <vt:lpstr>Correlation between compressed video and super-resolution</vt:lpstr>
      <vt:lpstr>Correlation between compressed video and super-resolution</vt:lpstr>
      <vt:lpstr>Correlation between compressed video and super-resolution</vt:lpstr>
      <vt:lpstr>Correlation between compressed video and super-resolution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Genevieve</dc:creator>
  <cp:lastModifiedBy>Yin Daheng</cp:lastModifiedBy>
  <cp:revision>1117</cp:revision>
  <dcterms:created xsi:type="dcterms:W3CDTF">2018-11-26T12:59:36Z</dcterms:created>
  <dcterms:modified xsi:type="dcterms:W3CDTF">2022-12-21T14:47:39Z</dcterms:modified>
</cp:coreProperties>
</file>